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7" r:id="rId3"/>
    <p:sldId id="263" r:id="rId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94660"/>
  </p:normalViewPr>
  <p:slideViewPr>
    <p:cSldViewPr snapToGrid="0">
      <p:cViewPr varScale="1">
        <p:scale>
          <a:sx n="45" d="100"/>
          <a:sy n="45" d="100"/>
        </p:scale>
        <p:origin x="149"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84E1D-99FF-4978-BA0E-1DB7757024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AA3CFA9-9F35-4A72-8BD5-C304107854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AD8CE13-6A5E-4E53-89FB-B11748991389}"/>
              </a:ext>
            </a:extLst>
          </p:cNvPr>
          <p:cNvSpPr>
            <a:spLocks noGrp="1"/>
          </p:cNvSpPr>
          <p:nvPr>
            <p:ph type="dt" sz="half" idx="10"/>
          </p:nvPr>
        </p:nvSpPr>
        <p:spPr/>
        <p:txBody>
          <a:bodyPr/>
          <a:lstStyle/>
          <a:p>
            <a:fld id="{1CDEE764-0F7B-465B-B204-EEBF37042A01}" type="datetimeFigureOut">
              <a:rPr lang="en-US" smtClean="0"/>
              <a:t>3/21/2018</a:t>
            </a:fld>
            <a:endParaRPr lang="en-US"/>
          </a:p>
        </p:txBody>
      </p:sp>
      <p:sp>
        <p:nvSpPr>
          <p:cNvPr id="5" name="Footer Placeholder 4">
            <a:extLst>
              <a:ext uri="{FF2B5EF4-FFF2-40B4-BE49-F238E27FC236}">
                <a16:creationId xmlns:a16="http://schemas.microsoft.com/office/drawing/2014/main" id="{0A84BCC3-2C71-4209-853B-7ECE7D15CF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12ACD1-6324-4C1B-9CDE-CD81B9B557DB}"/>
              </a:ext>
            </a:extLst>
          </p:cNvPr>
          <p:cNvSpPr>
            <a:spLocks noGrp="1"/>
          </p:cNvSpPr>
          <p:nvPr>
            <p:ph type="sldNum" sz="quarter" idx="12"/>
          </p:nvPr>
        </p:nvSpPr>
        <p:spPr/>
        <p:txBody>
          <a:bodyPr/>
          <a:lstStyle/>
          <a:p>
            <a:fld id="{1A7587A8-69B0-4720-B9AC-F642E02DAE9F}" type="slidenum">
              <a:rPr lang="en-US" smtClean="0"/>
              <a:t>‹#›</a:t>
            </a:fld>
            <a:endParaRPr lang="en-US"/>
          </a:p>
        </p:txBody>
      </p:sp>
    </p:spTree>
    <p:extLst>
      <p:ext uri="{BB962C8B-B14F-4D97-AF65-F5344CB8AC3E}">
        <p14:creationId xmlns:p14="http://schemas.microsoft.com/office/powerpoint/2010/main" val="461864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EF317-7AD8-4A87-BAB0-3E5466C4451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086D234-92CC-4B6F-84A6-66F85DB3645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D211D3-3B73-4B8D-BEA6-3DF286894B9C}"/>
              </a:ext>
            </a:extLst>
          </p:cNvPr>
          <p:cNvSpPr>
            <a:spLocks noGrp="1"/>
          </p:cNvSpPr>
          <p:nvPr>
            <p:ph type="dt" sz="half" idx="10"/>
          </p:nvPr>
        </p:nvSpPr>
        <p:spPr/>
        <p:txBody>
          <a:bodyPr/>
          <a:lstStyle/>
          <a:p>
            <a:fld id="{1CDEE764-0F7B-465B-B204-EEBF37042A01}" type="datetimeFigureOut">
              <a:rPr lang="en-US" smtClean="0"/>
              <a:t>3/21/2018</a:t>
            </a:fld>
            <a:endParaRPr lang="en-US"/>
          </a:p>
        </p:txBody>
      </p:sp>
      <p:sp>
        <p:nvSpPr>
          <p:cNvPr id="5" name="Footer Placeholder 4">
            <a:extLst>
              <a:ext uri="{FF2B5EF4-FFF2-40B4-BE49-F238E27FC236}">
                <a16:creationId xmlns:a16="http://schemas.microsoft.com/office/drawing/2014/main" id="{A848EA12-C9ED-4715-B37F-D0C4544EB9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C22FB7-D945-409A-A8B7-209D8A8750C5}"/>
              </a:ext>
            </a:extLst>
          </p:cNvPr>
          <p:cNvSpPr>
            <a:spLocks noGrp="1"/>
          </p:cNvSpPr>
          <p:nvPr>
            <p:ph type="sldNum" sz="quarter" idx="12"/>
          </p:nvPr>
        </p:nvSpPr>
        <p:spPr/>
        <p:txBody>
          <a:bodyPr/>
          <a:lstStyle/>
          <a:p>
            <a:fld id="{1A7587A8-69B0-4720-B9AC-F642E02DAE9F}" type="slidenum">
              <a:rPr lang="en-US" smtClean="0"/>
              <a:t>‹#›</a:t>
            </a:fld>
            <a:endParaRPr lang="en-US"/>
          </a:p>
        </p:txBody>
      </p:sp>
    </p:spTree>
    <p:extLst>
      <p:ext uri="{BB962C8B-B14F-4D97-AF65-F5344CB8AC3E}">
        <p14:creationId xmlns:p14="http://schemas.microsoft.com/office/powerpoint/2010/main" val="3748377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372C09-CCC3-43F9-9DE5-F8B450DEA7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966393D-F1B4-4842-B3D6-E72EA8499BB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D8D2CA-59F1-48F3-A437-484D2A15314F}"/>
              </a:ext>
            </a:extLst>
          </p:cNvPr>
          <p:cNvSpPr>
            <a:spLocks noGrp="1"/>
          </p:cNvSpPr>
          <p:nvPr>
            <p:ph type="dt" sz="half" idx="10"/>
          </p:nvPr>
        </p:nvSpPr>
        <p:spPr/>
        <p:txBody>
          <a:bodyPr/>
          <a:lstStyle/>
          <a:p>
            <a:fld id="{1CDEE764-0F7B-465B-B204-EEBF37042A01}" type="datetimeFigureOut">
              <a:rPr lang="en-US" smtClean="0"/>
              <a:t>3/21/2018</a:t>
            </a:fld>
            <a:endParaRPr lang="en-US"/>
          </a:p>
        </p:txBody>
      </p:sp>
      <p:sp>
        <p:nvSpPr>
          <p:cNvPr id="5" name="Footer Placeholder 4">
            <a:extLst>
              <a:ext uri="{FF2B5EF4-FFF2-40B4-BE49-F238E27FC236}">
                <a16:creationId xmlns:a16="http://schemas.microsoft.com/office/drawing/2014/main" id="{FA9EE80C-AAD6-4C5B-A48D-CBD17BF528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D3B6AB-6FFB-47E4-AEF2-9CCECCAFF89C}"/>
              </a:ext>
            </a:extLst>
          </p:cNvPr>
          <p:cNvSpPr>
            <a:spLocks noGrp="1"/>
          </p:cNvSpPr>
          <p:nvPr>
            <p:ph type="sldNum" sz="quarter" idx="12"/>
          </p:nvPr>
        </p:nvSpPr>
        <p:spPr/>
        <p:txBody>
          <a:bodyPr/>
          <a:lstStyle/>
          <a:p>
            <a:fld id="{1A7587A8-69B0-4720-B9AC-F642E02DAE9F}" type="slidenum">
              <a:rPr lang="en-US" smtClean="0"/>
              <a:t>‹#›</a:t>
            </a:fld>
            <a:endParaRPr lang="en-US"/>
          </a:p>
        </p:txBody>
      </p:sp>
    </p:spTree>
    <p:extLst>
      <p:ext uri="{BB962C8B-B14F-4D97-AF65-F5344CB8AC3E}">
        <p14:creationId xmlns:p14="http://schemas.microsoft.com/office/powerpoint/2010/main" val="2709512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697D7-C0C2-48B3-8C73-0CD3BDDF7D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295A26-9F9E-4A97-B2A1-B70018D4B65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EE2FC8-8BF4-466B-90FA-D53BD383845A}"/>
              </a:ext>
            </a:extLst>
          </p:cNvPr>
          <p:cNvSpPr>
            <a:spLocks noGrp="1"/>
          </p:cNvSpPr>
          <p:nvPr>
            <p:ph type="dt" sz="half" idx="10"/>
          </p:nvPr>
        </p:nvSpPr>
        <p:spPr/>
        <p:txBody>
          <a:bodyPr/>
          <a:lstStyle/>
          <a:p>
            <a:fld id="{1CDEE764-0F7B-465B-B204-EEBF37042A01}" type="datetimeFigureOut">
              <a:rPr lang="en-US" smtClean="0"/>
              <a:t>3/21/2018</a:t>
            </a:fld>
            <a:endParaRPr lang="en-US"/>
          </a:p>
        </p:txBody>
      </p:sp>
      <p:sp>
        <p:nvSpPr>
          <p:cNvPr id="5" name="Footer Placeholder 4">
            <a:extLst>
              <a:ext uri="{FF2B5EF4-FFF2-40B4-BE49-F238E27FC236}">
                <a16:creationId xmlns:a16="http://schemas.microsoft.com/office/drawing/2014/main" id="{958B57A8-27E8-4C0B-A5B0-5ADDA05A9E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F9F11C-917D-4E2B-8141-E32523FDD35A}"/>
              </a:ext>
            </a:extLst>
          </p:cNvPr>
          <p:cNvSpPr>
            <a:spLocks noGrp="1"/>
          </p:cNvSpPr>
          <p:nvPr>
            <p:ph type="sldNum" sz="quarter" idx="12"/>
          </p:nvPr>
        </p:nvSpPr>
        <p:spPr/>
        <p:txBody>
          <a:bodyPr/>
          <a:lstStyle/>
          <a:p>
            <a:fld id="{1A7587A8-69B0-4720-B9AC-F642E02DAE9F}" type="slidenum">
              <a:rPr lang="en-US" smtClean="0"/>
              <a:t>‹#›</a:t>
            </a:fld>
            <a:endParaRPr lang="en-US"/>
          </a:p>
        </p:txBody>
      </p:sp>
    </p:spTree>
    <p:extLst>
      <p:ext uri="{BB962C8B-B14F-4D97-AF65-F5344CB8AC3E}">
        <p14:creationId xmlns:p14="http://schemas.microsoft.com/office/powerpoint/2010/main" val="1634657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AAD33-06E0-4A0B-86E4-57A4A29D1E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3EAB3D-6E5B-430F-9D3D-233C7F6F2B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987D6CE-E696-4E18-8A66-66D96F77A4AD}"/>
              </a:ext>
            </a:extLst>
          </p:cNvPr>
          <p:cNvSpPr>
            <a:spLocks noGrp="1"/>
          </p:cNvSpPr>
          <p:nvPr>
            <p:ph type="dt" sz="half" idx="10"/>
          </p:nvPr>
        </p:nvSpPr>
        <p:spPr/>
        <p:txBody>
          <a:bodyPr/>
          <a:lstStyle/>
          <a:p>
            <a:fld id="{1CDEE764-0F7B-465B-B204-EEBF37042A01}" type="datetimeFigureOut">
              <a:rPr lang="en-US" smtClean="0"/>
              <a:t>3/21/2018</a:t>
            </a:fld>
            <a:endParaRPr lang="en-US"/>
          </a:p>
        </p:txBody>
      </p:sp>
      <p:sp>
        <p:nvSpPr>
          <p:cNvPr id="5" name="Footer Placeholder 4">
            <a:extLst>
              <a:ext uri="{FF2B5EF4-FFF2-40B4-BE49-F238E27FC236}">
                <a16:creationId xmlns:a16="http://schemas.microsoft.com/office/drawing/2014/main" id="{F7C59FA5-38B1-4D4F-AF1C-54490DF3DB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FFA392-A9C2-4924-B903-7E1609413E1F}"/>
              </a:ext>
            </a:extLst>
          </p:cNvPr>
          <p:cNvSpPr>
            <a:spLocks noGrp="1"/>
          </p:cNvSpPr>
          <p:nvPr>
            <p:ph type="sldNum" sz="quarter" idx="12"/>
          </p:nvPr>
        </p:nvSpPr>
        <p:spPr/>
        <p:txBody>
          <a:bodyPr/>
          <a:lstStyle/>
          <a:p>
            <a:fld id="{1A7587A8-69B0-4720-B9AC-F642E02DAE9F}" type="slidenum">
              <a:rPr lang="en-US" smtClean="0"/>
              <a:t>‹#›</a:t>
            </a:fld>
            <a:endParaRPr lang="en-US"/>
          </a:p>
        </p:txBody>
      </p:sp>
    </p:spTree>
    <p:extLst>
      <p:ext uri="{BB962C8B-B14F-4D97-AF65-F5344CB8AC3E}">
        <p14:creationId xmlns:p14="http://schemas.microsoft.com/office/powerpoint/2010/main" val="3892415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D4B7C-E08B-4966-B86B-462B7B8359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50B98F-0526-4E15-9911-259DB54D96B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9F671C-051E-44B3-8917-8B8B68ECDB5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B93A08B-77D3-41A7-BD82-758769E67161}"/>
              </a:ext>
            </a:extLst>
          </p:cNvPr>
          <p:cNvSpPr>
            <a:spLocks noGrp="1"/>
          </p:cNvSpPr>
          <p:nvPr>
            <p:ph type="dt" sz="half" idx="10"/>
          </p:nvPr>
        </p:nvSpPr>
        <p:spPr/>
        <p:txBody>
          <a:bodyPr/>
          <a:lstStyle/>
          <a:p>
            <a:fld id="{1CDEE764-0F7B-465B-B204-EEBF37042A01}" type="datetimeFigureOut">
              <a:rPr lang="en-US" smtClean="0"/>
              <a:t>3/21/2018</a:t>
            </a:fld>
            <a:endParaRPr lang="en-US"/>
          </a:p>
        </p:txBody>
      </p:sp>
      <p:sp>
        <p:nvSpPr>
          <p:cNvPr id="6" name="Footer Placeholder 5">
            <a:extLst>
              <a:ext uri="{FF2B5EF4-FFF2-40B4-BE49-F238E27FC236}">
                <a16:creationId xmlns:a16="http://schemas.microsoft.com/office/drawing/2014/main" id="{94991FAA-36AB-44DC-9058-32AD1CE11A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F37BE4-2ED7-42F9-AA9B-073ED8BF05C1}"/>
              </a:ext>
            </a:extLst>
          </p:cNvPr>
          <p:cNvSpPr>
            <a:spLocks noGrp="1"/>
          </p:cNvSpPr>
          <p:nvPr>
            <p:ph type="sldNum" sz="quarter" idx="12"/>
          </p:nvPr>
        </p:nvSpPr>
        <p:spPr/>
        <p:txBody>
          <a:bodyPr/>
          <a:lstStyle/>
          <a:p>
            <a:fld id="{1A7587A8-69B0-4720-B9AC-F642E02DAE9F}" type="slidenum">
              <a:rPr lang="en-US" smtClean="0"/>
              <a:t>‹#›</a:t>
            </a:fld>
            <a:endParaRPr lang="en-US"/>
          </a:p>
        </p:txBody>
      </p:sp>
    </p:spTree>
    <p:extLst>
      <p:ext uri="{BB962C8B-B14F-4D97-AF65-F5344CB8AC3E}">
        <p14:creationId xmlns:p14="http://schemas.microsoft.com/office/powerpoint/2010/main" val="793144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3787B-B1B5-49AD-A184-5D9542D376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F07D320-F0D7-47BD-B509-90E3B93EB4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CAB94B9-71BB-40F9-8755-6F8C43C7828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462F9D-4549-4197-8A8E-D78B92D607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F792B42-0C1A-43E7-BB7B-1820991390E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59E27F9-D290-4A77-9B67-1363E331AEE5}"/>
              </a:ext>
            </a:extLst>
          </p:cNvPr>
          <p:cNvSpPr>
            <a:spLocks noGrp="1"/>
          </p:cNvSpPr>
          <p:nvPr>
            <p:ph type="dt" sz="half" idx="10"/>
          </p:nvPr>
        </p:nvSpPr>
        <p:spPr/>
        <p:txBody>
          <a:bodyPr/>
          <a:lstStyle/>
          <a:p>
            <a:fld id="{1CDEE764-0F7B-465B-B204-EEBF37042A01}" type="datetimeFigureOut">
              <a:rPr lang="en-US" smtClean="0"/>
              <a:t>3/21/2018</a:t>
            </a:fld>
            <a:endParaRPr lang="en-US"/>
          </a:p>
        </p:txBody>
      </p:sp>
      <p:sp>
        <p:nvSpPr>
          <p:cNvPr id="8" name="Footer Placeholder 7">
            <a:extLst>
              <a:ext uri="{FF2B5EF4-FFF2-40B4-BE49-F238E27FC236}">
                <a16:creationId xmlns:a16="http://schemas.microsoft.com/office/drawing/2014/main" id="{E78942F7-1608-4F79-8509-9FCFF92C59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40EB8D-C9FC-4650-BB66-47F1310B4AE0}"/>
              </a:ext>
            </a:extLst>
          </p:cNvPr>
          <p:cNvSpPr>
            <a:spLocks noGrp="1"/>
          </p:cNvSpPr>
          <p:nvPr>
            <p:ph type="sldNum" sz="quarter" idx="12"/>
          </p:nvPr>
        </p:nvSpPr>
        <p:spPr/>
        <p:txBody>
          <a:bodyPr/>
          <a:lstStyle/>
          <a:p>
            <a:fld id="{1A7587A8-69B0-4720-B9AC-F642E02DAE9F}" type="slidenum">
              <a:rPr lang="en-US" smtClean="0"/>
              <a:t>‹#›</a:t>
            </a:fld>
            <a:endParaRPr lang="en-US"/>
          </a:p>
        </p:txBody>
      </p:sp>
    </p:spTree>
    <p:extLst>
      <p:ext uri="{BB962C8B-B14F-4D97-AF65-F5344CB8AC3E}">
        <p14:creationId xmlns:p14="http://schemas.microsoft.com/office/powerpoint/2010/main" val="170754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DE64D-D6C8-458A-AAE4-3A2AC48D0A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89CF945-71B0-4516-BA9C-A40C3786BC03}"/>
              </a:ext>
            </a:extLst>
          </p:cNvPr>
          <p:cNvSpPr>
            <a:spLocks noGrp="1"/>
          </p:cNvSpPr>
          <p:nvPr>
            <p:ph type="dt" sz="half" idx="10"/>
          </p:nvPr>
        </p:nvSpPr>
        <p:spPr/>
        <p:txBody>
          <a:bodyPr/>
          <a:lstStyle/>
          <a:p>
            <a:fld id="{1CDEE764-0F7B-465B-B204-EEBF37042A01}" type="datetimeFigureOut">
              <a:rPr lang="en-US" smtClean="0"/>
              <a:t>3/21/2018</a:t>
            </a:fld>
            <a:endParaRPr lang="en-US"/>
          </a:p>
        </p:txBody>
      </p:sp>
      <p:sp>
        <p:nvSpPr>
          <p:cNvPr id="4" name="Footer Placeholder 3">
            <a:extLst>
              <a:ext uri="{FF2B5EF4-FFF2-40B4-BE49-F238E27FC236}">
                <a16:creationId xmlns:a16="http://schemas.microsoft.com/office/drawing/2014/main" id="{7D13DC85-136F-415A-A05E-5D0D3F3A4D8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ADFA96A-2D4B-4438-A174-772AECC663A3}"/>
              </a:ext>
            </a:extLst>
          </p:cNvPr>
          <p:cNvSpPr>
            <a:spLocks noGrp="1"/>
          </p:cNvSpPr>
          <p:nvPr>
            <p:ph type="sldNum" sz="quarter" idx="12"/>
          </p:nvPr>
        </p:nvSpPr>
        <p:spPr/>
        <p:txBody>
          <a:bodyPr/>
          <a:lstStyle/>
          <a:p>
            <a:fld id="{1A7587A8-69B0-4720-B9AC-F642E02DAE9F}" type="slidenum">
              <a:rPr lang="en-US" smtClean="0"/>
              <a:t>‹#›</a:t>
            </a:fld>
            <a:endParaRPr lang="en-US"/>
          </a:p>
        </p:txBody>
      </p:sp>
    </p:spTree>
    <p:extLst>
      <p:ext uri="{BB962C8B-B14F-4D97-AF65-F5344CB8AC3E}">
        <p14:creationId xmlns:p14="http://schemas.microsoft.com/office/powerpoint/2010/main" val="4172850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3E07F4-0E96-4712-BE8C-BB9BEDCDECE0}"/>
              </a:ext>
            </a:extLst>
          </p:cNvPr>
          <p:cNvSpPr>
            <a:spLocks noGrp="1"/>
          </p:cNvSpPr>
          <p:nvPr>
            <p:ph type="dt" sz="half" idx="10"/>
          </p:nvPr>
        </p:nvSpPr>
        <p:spPr/>
        <p:txBody>
          <a:bodyPr/>
          <a:lstStyle/>
          <a:p>
            <a:fld id="{1CDEE764-0F7B-465B-B204-EEBF37042A01}" type="datetimeFigureOut">
              <a:rPr lang="en-US" smtClean="0"/>
              <a:t>3/21/2018</a:t>
            </a:fld>
            <a:endParaRPr lang="en-US"/>
          </a:p>
        </p:txBody>
      </p:sp>
      <p:sp>
        <p:nvSpPr>
          <p:cNvPr id="3" name="Footer Placeholder 2">
            <a:extLst>
              <a:ext uri="{FF2B5EF4-FFF2-40B4-BE49-F238E27FC236}">
                <a16:creationId xmlns:a16="http://schemas.microsoft.com/office/drawing/2014/main" id="{B9458EB9-25A4-4DCC-9204-B0455A7A77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76E180B-3D6F-4E1A-B4D3-7EC023600F82}"/>
              </a:ext>
            </a:extLst>
          </p:cNvPr>
          <p:cNvSpPr>
            <a:spLocks noGrp="1"/>
          </p:cNvSpPr>
          <p:nvPr>
            <p:ph type="sldNum" sz="quarter" idx="12"/>
          </p:nvPr>
        </p:nvSpPr>
        <p:spPr/>
        <p:txBody>
          <a:bodyPr/>
          <a:lstStyle/>
          <a:p>
            <a:fld id="{1A7587A8-69B0-4720-B9AC-F642E02DAE9F}" type="slidenum">
              <a:rPr lang="en-US" smtClean="0"/>
              <a:t>‹#›</a:t>
            </a:fld>
            <a:endParaRPr lang="en-US"/>
          </a:p>
        </p:txBody>
      </p:sp>
    </p:spTree>
    <p:extLst>
      <p:ext uri="{BB962C8B-B14F-4D97-AF65-F5344CB8AC3E}">
        <p14:creationId xmlns:p14="http://schemas.microsoft.com/office/powerpoint/2010/main" val="3686523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2E61D-1946-4B29-B550-68F2FC745B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8B686A-A023-4936-9B5D-4420AA6875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3D6E89-03A3-4E47-98B8-5D8B95B628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5F13A5-665B-423E-8E9D-EA7B4A469DA3}"/>
              </a:ext>
            </a:extLst>
          </p:cNvPr>
          <p:cNvSpPr>
            <a:spLocks noGrp="1"/>
          </p:cNvSpPr>
          <p:nvPr>
            <p:ph type="dt" sz="half" idx="10"/>
          </p:nvPr>
        </p:nvSpPr>
        <p:spPr/>
        <p:txBody>
          <a:bodyPr/>
          <a:lstStyle/>
          <a:p>
            <a:fld id="{1CDEE764-0F7B-465B-B204-EEBF37042A01}" type="datetimeFigureOut">
              <a:rPr lang="en-US" smtClean="0"/>
              <a:t>3/21/2018</a:t>
            </a:fld>
            <a:endParaRPr lang="en-US"/>
          </a:p>
        </p:txBody>
      </p:sp>
      <p:sp>
        <p:nvSpPr>
          <p:cNvPr id="6" name="Footer Placeholder 5">
            <a:extLst>
              <a:ext uri="{FF2B5EF4-FFF2-40B4-BE49-F238E27FC236}">
                <a16:creationId xmlns:a16="http://schemas.microsoft.com/office/drawing/2014/main" id="{5EFB9521-92AA-4324-9EB5-3B406FD2C4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B3A118-007F-4234-ABA4-16735CB711B6}"/>
              </a:ext>
            </a:extLst>
          </p:cNvPr>
          <p:cNvSpPr>
            <a:spLocks noGrp="1"/>
          </p:cNvSpPr>
          <p:nvPr>
            <p:ph type="sldNum" sz="quarter" idx="12"/>
          </p:nvPr>
        </p:nvSpPr>
        <p:spPr/>
        <p:txBody>
          <a:bodyPr/>
          <a:lstStyle/>
          <a:p>
            <a:fld id="{1A7587A8-69B0-4720-B9AC-F642E02DAE9F}" type="slidenum">
              <a:rPr lang="en-US" smtClean="0"/>
              <a:t>‹#›</a:t>
            </a:fld>
            <a:endParaRPr lang="en-US"/>
          </a:p>
        </p:txBody>
      </p:sp>
    </p:spTree>
    <p:extLst>
      <p:ext uri="{BB962C8B-B14F-4D97-AF65-F5344CB8AC3E}">
        <p14:creationId xmlns:p14="http://schemas.microsoft.com/office/powerpoint/2010/main" val="3125277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C148A-4CAC-45B3-B6D8-6BDC3F9712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12DFF5-AFA8-4E45-8DA7-5480277D32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2271FB-7939-4A15-BB03-F515A55EED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38E7181-BED5-43AF-8447-3917CD91EA91}"/>
              </a:ext>
            </a:extLst>
          </p:cNvPr>
          <p:cNvSpPr>
            <a:spLocks noGrp="1"/>
          </p:cNvSpPr>
          <p:nvPr>
            <p:ph type="dt" sz="half" idx="10"/>
          </p:nvPr>
        </p:nvSpPr>
        <p:spPr/>
        <p:txBody>
          <a:bodyPr/>
          <a:lstStyle/>
          <a:p>
            <a:fld id="{1CDEE764-0F7B-465B-B204-EEBF37042A01}" type="datetimeFigureOut">
              <a:rPr lang="en-US" smtClean="0"/>
              <a:t>3/21/2018</a:t>
            </a:fld>
            <a:endParaRPr lang="en-US"/>
          </a:p>
        </p:txBody>
      </p:sp>
      <p:sp>
        <p:nvSpPr>
          <p:cNvPr id="6" name="Footer Placeholder 5">
            <a:extLst>
              <a:ext uri="{FF2B5EF4-FFF2-40B4-BE49-F238E27FC236}">
                <a16:creationId xmlns:a16="http://schemas.microsoft.com/office/drawing/2014/main" id="{D9C60A93-1987-4A39-A454-B0DCCE93FC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C18B76-1728-4C9D-81AE-084A239CE0D8}"/>
              </a:ext>
            </a:extLst>
          </p:cNvPr>
          <p:cNvSpPr>
            <a:spLocks noGrp="1"/>
          </p:cNvSpPr>
          <p:nvPr>
            <p:ph type="sldNum" sz="quarter" idx="12"/>
          </p:nvPr>
        </p:nvSpPr>
        <p:spPr/>
        <p:txBody>
          <a:bodyPr/>
          <a:lstStyle/>
          <a:p>
            <a:fld id="{1A7587A8-69B0-4720-B9AC-F642E02DAE9F}" type="slidenum">
              <a:rPr lang="en-US" smtClean="0"/>
              <a:t>‹#›</a:t>
            </a:fld>
            <a:endParaRPr lang="en-US"/>
          </a:p>
        </p:txBody>
      </p:sp>
    </p:spTree>
    <p:extLst>
      <p:ext uri="{BB962C8B-B14F-4D97-AF65-F5344CB8AC3E}">
        <p14:creationId xmlns:p14="http://schemas.microsoft.com/office/powerpoint/2010/main" val="1545081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B4CA10-4D43-48E6-AFFA-27D70CCB58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BB4811-1457-4147-A46F-C4D2F2364C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C870A7-6D6F-4CAE-8BC9-25211AF536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DEE764-0F7B-465B-B204-EEBF37042A01}" type="datetimeFigureOut">
              <a:rPr lang="en-US" smtClean="0"/>
              <a:t>3/21/2018</a:t>
            </a:fld>
            <a:endParaRPr lang="en-US"/>
          </a:p>
        </p:txBody>
      </p:sp>
      <p:sp>
        <p:nvSpPr>
          <p:cNvPr id="5" name="Footer Placeholder 4">
            <a:extLst>
              <a:ext uri="{FF2B5EF4-FFF2-40B4-BE49-F238E27FC236}">
                <a16:creationId xmlns:a16="http://schemas.microsoft.com/office/drawing/2014/main" id="{AD66421B-124E-4A79-9576-7F1F402FC3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E7E6610-5D27-412F-B3E5-D2D9F932DB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7587A8-69B0-4720-B9AC-F642E02DAE9F}" type="slidenum">
              <a:rPr lang="en-US" smtClean="0"/>
              <a:t>‹#›</a:t>
            </a:fld>
            <a:endParaRPr lang="en-US"/>
          </a:p>
        </p:txBody>
      </p:sp>
    </p:spTree>
    <p:extLst>
      <p:ext uri="{BB962C8B-B14F-4D97-AF65-F5344CB8AC3E}">
        <p14:creationId xmlns:p14="http://schemas.microsoft.com/office/powerpoint/2010/main" val="3604830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36161" y="116632"/>
            <a:ext cx="2404317"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6941DF6E-763A-489F-B3B5-1C5FA775EB3E}"/>
              </a:ext>
            </a:extLst>
          </p:cNvPr>
          <p:cNvSpPr txBox="1"/>
          <p:nvPr/>
        </p:nvSpPr>
        <p:spPr>
          <a:xfrm>
            <a:off x="839528" y="2249088"/>
            <a:ext cx="7898791" cy="4401205"/>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Dr. Brent Blue</a:t>
            </a:r>
          </a:p>
          <a:p>
            <a:r>
              <a:rPr lang="en-US" sz="2000" i="1" dirty="0">
                <a:latin typeface="Times New Roman" panose="02020603050405020304" pitchFamily="18" charset="0"/>
                <a:cs typeface="Times New Roman" panose="02020603050405020304" pitchFamily="18" charset="0"/>
              </a:rPr>
              <a:t>Medical Director, Oxygen To Go</a:t>
            </a:r>
          </a:p>
          <a:p>
            <a:endParaRPr lang="en-US" sz="2000" dirty="0">
              <a:latin typeface="Times New Roman" panose="02020603050405020304" pitchFamily="18" charset="0"/>
              <a:cs typeface="Times New Roman" panose="02020603050405020304" pitchFamily="18" charset="0"/>
            </a:endParaRPr>
          </a:p>
          <a:p>
            <a:r>
              <a:rPr lang="en-NZ" sz="2000" dirty="0" err="1">
                <a:latin typeface="Times New Roman" panose="02020603050405020304" pitchFamily="18" charset="0"/>
                <a:cs typeface="Times New Roman" panose="02020603050405020304" pitchFamily="18" charset="0"/>
              </a:rPr>
              <a:t>Dr.</a:t>
            </a:r>
            <a:r>
              <a:rPr lang="en-NZ" sz="2000" dirty="0">
                <a:latin typeface="Times New Roman" panose="02020603050405020304" pitchFamily="18" charset="0"/>
                <a:cs typeface="Times New Roman" panose="02020603050405020304" pitchFamily="18" charset="0"/>
              </a:rPr>
              <a:t> Stephen Brown  FRNZCGP, </a:t>
            </a:r>
            <a:endParaRPr lang="en-US" sz="2000" dirty="0">
              <a:latin typeface="Times New Roman" panose="02020603050405020304" pitchFamily="18" charset="0"/>
              <a:cs typeface="Times New Roman" panose="02020603050405020304" pitchFamily="18" charset="0"/>
            </a:endParaRPr>
          </a:p>
          <a:p>
            <a:r>
              <a:rPr lang="en-NZ" sz="2000" i="1" dirty="0">
                <a:latin typeface="Times New Roman" panose="02020603050405020304" pitchFamily="18" charset="0"/>
                <a:cs typeface="Times New Roman" panose="02020603050405020304" pitchFamily="18" charset="0"/>
              </a:rPr>
              <a:t>MBChB,  Cert Av Med. (Otago)</a:t>
            </a:r>
            <a:endParaRPr lang="en-US" sz="2000" i="1"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Dr. Walter Ebm</a:t>
            </a:r>
          </a:p>
          <a:p>
            <a:r>
              <a:rPr lang="de-DE" sz="2000" i="1" dirty="0">
                <a:latin typeface="Times New Roman" panose="02020603050405020304" pitchFamily="18" charset="0"/>
                <a:cs typeface="Times New Roman" panose="02020603050405020304" pitchFamily="18" charset="0"/>
              </a:rPr>
              <a:t>President, AOPA Austria</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Moderator:</a:t>
            </a:r>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Ken Mead</a:t>
            </a:r>
          </a:p>
          <a:p>
            <a:r>
              <a:rPr lang="en-US" sz="2000" i="1" dirty="0">
                <a:latin typeface="Times New Roman" panose="02020603050405020304" pitchFamily="18" charset="0"/>
                <a:cs typeface="Times New Roman" panose="02020603050405020304" pitchFamily="18" charset="0"/>
              </a:rPr>
              <a:t>AOPA General Counsel &amp; Board Secretary </a:t>
            </a:r>
          </a:p>
          <a:p>
            <a:endParaRPr lang="en-US" sz="2000" b="1"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81F527C2-0F3E-4192-8D36-94CCF6A12AA2}"/>
              </a:ext>
            </a:extLst>
          </p:cNvPr>
          <p:cNvSpPr/>
          <p:nvPr/>
        </p:nvSpPr>
        <p:spPr>
          <a:xfrm>
            <a:off x="5256472" y="2236222"/>
            <a:ext cx="6096000" cy="1938992"/>
          </a:xfrm>
          <a:prstGeom prst="rect">
            <a:avLst/>
          </a:prstGeom>
        </p:spPr>
        <p:txBody>
          <a:bodyPr>
            <a:spAutoFit/>
          </a:bodyPr>
          <a:lstStyle/>
          <a:p>
            <a:r>
              <a:rPr lang="en-US" sz="2000" dirty="0">
                <a:latin typeface="Times New Roman" panose="02020603050405020304" pitchFamily="18" charset="0"/>
                <a:cs typeface="Times New Roman" panose="02020603050405020304" pitchFamily="18" charset="0"/>
              </a:rPr>
              <a:t>Mr. Greg Hood </a:t>
            </a:r>
          </a:p>
          <a:p>
            <a:r>
              <a:rPr lang="en-US" sz="2000" i="1" dirty="0">
                <a:latin typeface="Times New Roman" panose="02020603050405020304" pitchFamily="18" charset="0"/>
                <a:cs typeface="Times New Roman" panose="02020603050405020304" pitchFamily="18" charset="0"/>
              </a:rPr>
              <a:t>Chief Commissioner and Chief Executive Officer</a:t>
            </a:r>
          </a:p>
          <a:p>
            <a:r>
              <a:rPr lang="en-US" sz="2000" i="1" dirty="0">
                <a:latin typeface="Times New Roman" panose="02020603050405020304" pitchFamily="18" charset="0"/>
                <a:cs typeface="Times New Roman" panose="02020603050405020304" pitchFamily="18" charset="0"/>
              </a:rPr>
              <a:t>Australian Transport Safety Bureau</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Dr. Rob Liddell</a:t>
            </a:r>
          </a:p>
          <a:p>
            <a:r>
              <a:rPr lang="en-US" sz="2000" i="1" dirty="0">
                <a:latin typeface="Times New Roman" panose="02020603050405020304" pitchFamily="18" charset="0"/>
                <a:cs typeface="Times New Roman" panose="02020603050405020304" pitchFamily="18" charset="0"/>
              </a:rPr>
              <a:t>Medical Director, Health Watch Clinics</a:t>
            </a:r>
          </a:p>
        </p:txBody>
      </p:sp>
      <p:sp>
        <p:nvSpPr>
          <p:cNvPr id="4" name="Rectangle 3">
            <a:extLst>
              <a:ext uri="{FF2B5EF4-FFF2-40B4-BE49-F238E27FC236}">
                <a16:creationId xmlns:a16="http://schemas.microsoft.com/office/drawing/2014/main" id="{FF9D0090-8DC1-4836-BC79-16F67D58BA53}"/>
              </a:ext>
            </a:extLst>
          </p:cNvPr>
          <p:cNvSpPr/>
          <p:nvPr/>
        </p:nvSpPr>
        <p:spPr>
          <a:xfrm>
            <a:off x="839528" y="1084094"/>
            <a:ext cx="6969941" cy="1261884"/>
          </a:xfrm>
          <a:prstGeom prst="rect">
            <a:avLst/>
          </a:prstGeom>
        </p:spPr>
        <p:txBody>
          <a:bodyPr wrap="square">
            <a:spAutoFit/>
          </a:bodyPr>
          <a:lstStyle/>
          <a:p>
            <a:r>
              <a:rPr lang="en-US" sz="2800" b="1" dirty="0">
                <a:latin typeface="Times New Roman" panose="02020603050405020304" pitchFamily="18" charset="0"/>
                <a:cs typeface="Times New Roman" panose="02020603050405020304" pitchFamily="18" charset="0"/>
              </a:rPr>
              <a:t>Review of Medical Standard for PPL </a:t>
            </a:r>
          </a:p>
          <a:p>
            <a:endParaRPr lang="en-US" sz="28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Panelists: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9419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8719" y="400342"/>
            <a:ext cx="8229600" cy="1143000"/>
          </a:xfrm>
        </p:spPr>
        <p:txBody>
          <a:bodyPr/>
          <a:lstStyle/>
          <a:p>
            <a:pPr algn="l"/>
            <a:r>
              <a:rPr lang="de-DE" b="1" dirty="0"/>
              <a:t>Global Medical Reform</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36161" y="116632"/>
            <a:ext cx="2404317"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Table 4">
            <a:extLst>
              <a:ext uri="{FF2B5EF4-FFF2-40B4-BE49-F238E27FC236}">
                <a16:creationId xmlns:a16="http://schemas.microsoft.com/office/drawing/2014/main" id="{3C0C29A5-37B5-4A3C-9DCD-AFEACD0A1F28}"/>
              </a:ext>
            </a:extLst>
          </p:cNvPr>
          <p:cNvGraphicFramePr>
            <a:graphicFrameLocks noGrp="1"/>
          </p:cNvGraphicFramePr>
          <p:nvPr>
            <p:extLst>
              <p:ext uri="{D42A27DB-BD31-4B8C-83A1-F6EECF244321}">
                <p14:modId xmlns:p14="http://schemas.microsoft.com/office/powerpoint/2010/main" val="3012074477"/>
              </p:ext>
            </p:extLst>
          </p:nvPr>
        </p:nvGraphicFramePr>
        <p:xfrm>
          <a:off x="188072" y="1404509"/>
          <a:ext cx="11795757" cy="5141528"/>
        </p:xfrm>
        <a:graphic>
          <a:graphicData uri="http://schemas.openxmlformats.org/drawingml/2006/table">
            <a:tbl>
              <a:tblPr/>
              <a:tblGrid>
                <a:gridCol w="4272869">
                  <a:extLst>
                    <a:ext uri="{9D8B030D-6E8A-4147-A177-3AD203B41FA5}">
                      <a16:colId xmlns:a16="http://schemas.microsoft.com/office/drawing/2014/main" val="2190876986"/>
                    </a:ext>
                  </a:extLst>
                </a:gridCol>
                <a:gridCol w="494928">
                  <a:extLst>
                    <a:ext uri="{9D8B030D-6E8A-4147-A177-3AD203B41FA5}">
                      <a16:colId xmlns:a16="http://schemas.microsoft.com/office/drawing/2014/main" val="2148238683"/>
                    </a:ext>
                  </a:extLst>
                </a:gridCol>
                <a:gridCol w="494928">
                  <a:extLst>
                    <a:ext uri="{9D8B030D-6E8A-4147-A177-3AD203B41FA5}">
                      <a16:colId xmlns:a16="http://schemas.microsoft.com/office/drawing/2014/main" val="3086153356"/>
                    </a:ext>
                  </a:extLst>
                </a:gridCol>
                <a:gridCol w="548069">
                  <a:extLst>
                    <a:ext uri="{9D8B030D-6E8A-4147-A177-3AD203B41FA5}">
                      <a16:colId xmlns:a16="http://schemas.microsoft.com/office/drawing/2014/main" val="91495722"/>
                    </a:ext>
                  </a:extLst>
                </a:gridCol>
                <a:gridCol w="492369">
                  <a:extLst>
                    <a:ext uri="{9D8B030D-6E8A-4147-A177-3AD203B41FA5}">
                      <a16:colId xmlns:a16="http://schemas.microsoft.com/office/drawing/2014/main" val="2358850021"/>
                    </a:ext>
                  </a:extLst>
                </a:gridCol>
                <a:gridCol w="642315">
                  <a:extLst>
                    <a:ext uri="{9D8B030D-6E8A-4147-A177-3AD203B41FA5}">
                      <a16:colId xmlns:a16="http://schemas.microsoft.com/office/drawing/2014/main" val="1600424205"/>
                    </a:ext>
                  </a:extLst>
                </a:gridCol>
                <a:gridCol w="692897">
                  <a:extLst>
                    <a:ext uri="{9D8B030D-6E8A-4147-A177-3AD203B41FA5}">
                      <a16:colId xmlns:a16="http://schemas.microsoft.com/office/drawing/2014/main" val="594489357"/>
                    </a:ext>
                  </a:extLst>
                </a:gridCol>
                <a:gridCol w="692897">
                  <a:extLst>
                    <a:ext uri="{9D8B030D-6E8A-4147-A177-3AD203B41FA5}">
                      <a16:colId xmlns:a16="http://schemas.microsoft.com/office/drawing/2014/main" val="1361440205"/>
                    </a:ext>
                  </a:extLst>
                </a:gridCol>
                <a:gridCol w="624656">
                  <a:extLst>
                    <a:ext uri="{9D8B030D-6E8A-4147-A177-3AD203B41FA5}">
                      <a16:colId xmlns:a16="http://schemas.microsoft.com/office/drawing/2014/main" val="1821597705"/>
                    </a:ext>
                  </a:extLst>
                </a:gridCol>
                <a:gridCol w="761138">
                  <a:extLst>
                    <a:ext uri="{9D8B030D-6E8A-4147-A177-3AD203B41FA5}">
                      <a16:colId xmlns:a16="http://schemas.microsoft.com/office/drawing/2014/main" val="2661608586"/>
                    </a:ext>
                  </a:extLst>
                </a:gridCol>
                <a:gridCol w="692897">
                  <a:extLst>
                    <a:ext uri="{9D8B030D-6E8A-4147-A177-3AD203B41FA5}">
                      <a16:colId xmlns:a16="http://schemas.microsoft.com/office/drawing/2014/main" val="3220796111"/>
                    </a:ext>
                  </a:extLst>
                </a:gridCol>
                <a:gridCol w="692897">
                  <a:extLst>
                    <a:ext uri="{9D8B030D-6E8A-4147-A177-3AD203B41FA5}">
                      <a16:colId xmlns:a16="http://schemas.microsoft.com/office/drawing/2014/main" val="1578516390"/>
                    </a:ext>
                  </a:extLst>
                </a:gridCol>
                <a:gridCol w="692897">
                  <a:extLst>
                    <a:ext uri="{9D8B030D-6E8A-4147-A177-3AD203B41FA5}">
                      <a16:colId xmlns:a16="http://schemas.microsoft.com/office/drawing/2014/main" val="3986460213"/>
                    </a:ext>
                  </a:extLst>
                </a:gridCol>
              </a:tblGrid>
              <a:tr h="1344668">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b"/>
                      <a:r>
                        <a:rPr lang="en-US" sz="11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400" b="1" i="0" u="none" strike="noStrike" dirty="0">
                          <a:solidFill>
                            <a:srgbClr val="FFFFFF"/>
                          </a:solidFill>
                          <a:effectLst/>
                          <a:latin typeface="Calibri" panose="020F0502020204030204" pitchFamily="34" charset="0"/>
                        </a:rPr>
                        <a:t>VFR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400" b="1" i="0" u="none" strike="noStrike" dirty="0">
                          <a:solidFill>
                            <a:srgbClr val="FFFFFF"/>
                          </a:solidFill>
                          <a:effectLst/>
                          <a:latin typeface="Calibri" panose="020F0502020204030204" pitchFamily="34" charset="0"/>
                        </a:rPr>
                        <a:t>IFR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400" b="1" i="0" u="none" strike="noStrike" dirty="0">
                          <a:solidFill>
                            <a:srgbClr val="FFFFFF"/>
                          </a:solidFill>
                          <a:effectLst/>
                          <a:latin typeface="Calibri" panose="020F0502020204030204" pitchFamily="34" charset="0"/>
                        </a:rPr>
                        <a:t>DAY</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400" b="1" i="0" u="none" strike="noStrike" dirty="0">
                          <a:solidFill>
                            <a:srgbClr val="FFFFFF"/>
                          </a:solidFill>
                          <a:effectLst/>
                          <a:latin typeface="Calibri" panose="020F0502020204030204" pitchFamily="34" charset="0"/>
                        </a:rPr>
                        <a:t>Night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400" b="1" i="0" u="none" strike="noStrike" dirty="0">
                          <a:solidFill>
                            <a:srgbClr val="FFFFFF"/>
                          </a:solidFill>
                          <a:effectLst/>
                          <a:latin typeface="Calibri" panose="020F0502020204030204" pitchFamily="34" charset="0"/>
                        </a:rPr>
                        <a:t>PAX</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400" b="1" i="0" u="none" strike="noStrike" dirty="0">
                          <a:solidFill>
                            <a:srgbClr val="FFFFFF"/>
                          </a:solidFill>
                          <a:effectLst/>
                          <a:latin typeface="Calibri" panose="020F0502020204030204" pitchFamily="34" charset="0"/>
                        </a:rPr>
                        <a:t>Max Weight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400" b="1" i="0" u="none" strike="noStrike" dirty="0">
                          <a:solidFill>
                            <a:srgbClr val="FFFFFF"/>
                          </a:solidFill>
                          <a:effectLst/>
                          <a:latin typeface="Calibri" panose="020F0502020204030204" pitchFamily="34" charset="0"/>
                        </a:rPr>
                        <a:t>Max Height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400" b="1" i="0" u="none" strike="noStrike" dirty="0">
                          <a:solidFill>
                            <a:srgbClr val="FFFFFF"/>
                          </a:solidFill>
                          <a:effectLst/>
                          <a:latin typeface="Calibri" panose="020F0502020204030204" pitchFamily="34" charset="0"/>
                        </a:rPr>
                        <a:t>Multi Engine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400" b="1" i="0" u="none" strike="noStrike" dirty="0">
                          <a:solidFill>
                            <a:srgbClr val="FFFFFF"/>
                          </a:solidFill>
                          <a:effectLst/>
                          <a:latin typeface="Calibri" panose="020F0502020204030204" pitchFamily="34" charset="0"/>
                        </a:rPr>
                        <a:t>Medical ICAO</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400" b="1" i="0" u="none" strike="noStrike" dirty="0">
                          <a:solidFill>
                            <a:srgbClr val="FFFFFF"/>
                          </a:solidFill>
                          <a:effectLst/>
                          <a:latin typeface="Calibri" panose="020F0502020204030204" pitchFamily="34" charset="0"/>
                        </a:rPr>
                        <a:t>Medical Driver Car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400" b="1" i="0" u="none" strike="noStrike" dirty="0">
                          <a:solidFill>
                            <a:srgbClr val="FFFFFF"/>
                          </a:solidFill>
                          <a:effectLst/>
                          <a:latin typeface="Calibri" panose="020F0502020204030204" pitchFamily="34" charset="0"/>
                        </a:rPr>
                        <a:t>Medical Driver Pax</a:t>
                      </a:r>
                    </a:p>
                    <a:p>
                      <a:pPr algn="ctr" fontAlgn="ctr"/>
                      <a:r>
                        <a:rPr lang="en-US" sz="1400" b="1" i="0" u="none" strike="noStrike">
                          <a:solidFill>
                            <a:srgbClr val="FFFFFF"/>
                          </a:solidFill>
                          <a:effectLst/>
                          <a:latin typeface="Calibri" panose="020F0502020204030204" pitchFamily="34" charset="0"/>
                        </a:rPr>
                        <a:t>End.</a:t>
                      </a:r>
                      <a:endParaRPr lang="en-US" sz="1400" b="1"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400" b="1" i="0" u="none" strike="noStrike" dirty="0">
                          <a:solidFill>
                            <a:srgbClr val="FFFFFF"/>
                          </a:solidFill>
                          <a:effectLst/>
                          <a:latin typeface="Calibri" panose="020F0502020204030204" pitchFamily="34" charset="0"/>
                        </a:rPr>
                        <a:t>Notify CAA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extLst>
                  <a:ext uri="{0D108BD9-81ED-4DB2-BD59-A6C34878D82A}">
                    <a16:rowId xmlns:a16="http://schemas.microsoft.com/office/drawing/2014/main" val="3920958954"/>
                  </a:ext>
                </a:extLst>
              </a:tr>
              <a:tr h="4677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b"/>
                      <a:r>
                        <a:rPr lang="en-US" sz="1600" b="1" i="0" u="none" strike="noStrike" dirty="0">
                          <a:solidFill>
                            <a:srgbClr val="000000"/>
                          </a:solidFill>
                          <a:effectLst/>
                          <a:latin typeface="Calibri" panose="020F0502020204030204" pitchFamily="34" charset="0"/>
                        </a:rPr>
                        <a:t>  ICAO Private Pilot License (PPL)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1" i="0" u="none" strike="noStrike" dirty="0">
                          <a:solidFill>
                            <a:srgbClr val="000000"/>
                          </a:solidFill>
                          <a:effectLst/>
                          <a:latin typeface="Calibri" panose="020F0502020204030204" pitchFamily="34" charset="0"/>
                        </a:rPr>
                        <a:t>Full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1" i="0" u="none" strike="noStrike" dirty="0">
                          <a:solidFill>
                            <a:srgbClr val="000000"/>
                          </a:solidFill>
                          <a:effectLst/>
                          <a:latin typeface="Calibri" panose="020F0502020204030204" pitchFamily="34" charset="0"/>
                        </a:rPr>
                        <a:t>No Limit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1" i="0" u="none" strike="noStrike">
                          <a:solidFill>
                            <a:srgbClr val="000000"/>
                          </a:solidFill>
                          <a:effectLst/>
                          <a:latin typeface="Calibri" panose="020F0502020204030204" pitchFamily="34" charset="0"/>
                        </a:rPr>
                        <a:t>No Limit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281049974"/>
                  </a:ext>
                </a:extLst>
              </a:tr>
              <a:tr h="4677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b"/>
                      <a:r>
                        <a:rPr lang="en-US" sz="1600" b="1" i="0" u="none" strike="noStrike" dirty="0">
                          <a:solidFill>
                            <a:srgbClr val="000000"/>
                          </a:solidFill>
                          <a:effectLst/>
                          <a:latin typeface="Calibri" panose="020F0502020204030204" pitchFamily="34" charset="0"/>
                        </a:rPr>
                        <a:t>  UK Private Pilot License (PPL)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1" i="0" u="none" strike="noStrike" dirty="0">
                          <a:solidFill>
                            <a:srgbClr val="000000"/>
                          </a:solidFill>
                          <a:effectLst/>
                          <a:latin typeface="Calibri" panose="020F0502020204030204" pitchFamily="34" charset="0"/>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1" i="0" u="none" strike="noStrike" dirty="0">
                          <a:solidFill>
                            <a:srgbClr val="000000"/>
                          </a:solidFill>
                          <a:effectLst/>
                          <a:latin typeface="Calibri" panose="020F0502020204030204" pitchFamily="34" charset="0"/>
                        </a:rPr>
                        <a:t>2000kg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1"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extLst>
                  <a:ext uri="{0D108BD9-81ED-4DB2-BD59-A6C34878D82A}">
                    <a16:rowId xmlns:a16="http://schemas.microsoft.com/office/drawing/2014/main" val="1347294574"/>
                  </a:ext>
                </a:extLst>
              </a:tr>
              <a:tr h="4677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b"/>
                      <a:r>
                        <a:rPr lang="en-US" sz="1600" b="1" i="0" u="none" strike="noStrike" dirty="0">
                          <a:solidFill>
                            <a:srgbClr val="000000"/>
                          </a:solidFill>
                          <a:effectLst/>
                          <a:latin typeface="Calibri" panose="020F0502020204030204" pitchFamily="34" charset="0"/>
                        </a:rPr>
                        <a:t>  EASA Light Aircraft Pilot License (LAPL)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1" i="0" u="none" strike="noStrike" dirty="0">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1" i="0" u="none" strike="noStrike" dirty="0">
                          <a:solidFill>
                            <a:srgbClr val="000000"/>
                          </a:solidFill>
                          <a:effectLst/>
                          <a:latin typeface="Calibri" panose="020F0502020204030204" pitchFamily="34" charset="0"/>
                        </a:rPr>
                        <a:t>2000kg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1"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205457716"/>
                  </a:ext>
                </a:extLst>
              </a:tr>
              <a:tr h="4677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b"/>
                      <a:r>
                        <a:rPr lang="en-US" sz="1600" b="1" i="0" u="none" strike="noStrike" dirty="0">
                          <a:solidFill>
                            <a:srgbClr val="000000"/>
                          </a:solidFill>
                          <a:effectLst/>
                          <a:latin typeface="Calibri" panose="020F0502020204030204" pitchFamily="34" charset="0"/>
                        </a:rPr>
                        <a:t>  Australian Recreational Pilot License (RPL)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1"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1" i="0" u="none" strike="noStrike" dirty="0">
                          <a:solidFill>
                            <a:srgbClr val="000000"/>
                          </a:solidFill>
                          <a:effectLst/>
                          <a:latin typeface="Calibri" panose="020F0502020204030204" pitchFamily="34" charset="0"/>
                        </a:rPr>
                        <a:t>1500kg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1"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extLst>
                  <a:ext uri="{0D108BD9-81ED-4DB2-BD59-A6C34878D82A}">
                    <a16:rowId xmlns:a16="http://schemas.microsoft.com/office/drawing/2014/main" val="2840642020"/>
                  </a:ext>
                </a:extLst>
              </a:tr>
              <a:tr h="4677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b"/>
                      <a:r>
                        <a:rPr lang="en-US" sz="1600" b="1" i="0" u="none" strike="noStrike" dirty="0">
                          <a:solidFill>
                            <a:srgbClr val="000000"/>
                          </a:solidFill>
                          <a:effectLst/>
                          <a:latin typeface="Calibri" panose="020F0502020204030204" pitchFamily="34" charset="0"/>
                        </a:rPr>
                        <a:t>  Australian Recreational Pilot Certificate</a:t>
                      </a:r>
                      <a:r>
                        <a:rPr lang="en-US" sz="1600" b="1" i="0" u="none" strike="noStrike" baseline="0" dirty="0">
                          <a:solidFill>
                            <a:srgbClr val="000000"/>
                          </a:solidFill>
                          <a:effectLst/>
                          <a:latin typeface="Calibri" panose="020F0502020204030204" pitchFamily="34" charset="0"/>
                        </a:rPr>
                        <a:t> </a:t>
                      </a:r>
                      <a:r>
                        <a:rPr lang="en-US" sz="1600" b="1" i="0" u="none" strike="noStrike" dirty="0">
                          <a:solidFill>
                            <a:srgbClr val="000000"/>
                          </a:solidFill>
                          <a:effectLst/>
                          <a:latin typeface="Calibri" panose="020F0502020204030204" pitchFamily="34" charset="0"/>
                        </a:rPr>
                        <a:t>(RPC)</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1"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1" i="0" u="none" strike="noStrike" dirty="0">
                          <a:solidFill>
                            <a:srgbClr val="000000"/>
                          </a:solidFill>
                          <a:effectLst/>
                          <a:latin typeface="Calibri" panose="020F0502020204030204" pitchFamily="34" charset="0"/>
                        </a:rPr>
                        <a:t>600kg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1" i="0" u="none" strike="noStrike" dirty="0">
                          <a:solidFill>
                            <a:srgbClr val="000000"/>
                          </a:solidFill>
                          <a:effectLst/>
                          <a:latin typeface="Calibri" panose="020F0502020204030204" pitchFamily="34" charset="0"/>
                        </a:rPr>
                        <a:t>10K</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92731175"/>
                  </a:ext>
                </a:extLst>
              </a:tr>
              <a:tr h="4677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b"/>
                      <a:r>
                        <a:rPr lang="en-US" sz="1600" b="1" i="0" u="none" strike="noStrike" dirty="0">
                          <a:solidFill>
                            <a:srgbClr val="000000"/>
                          </a:solidFill>
                          <a:effectLst/>
                          <a:latin typeface="Calibri" panose="020F0502020204030204" pitchFamily="34" charset="0"/>
                        </a:rPr>
                        <a:t>  New Zealand Recreational Pilot License (RPL)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1"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1" i="0" u="none" strike="noStrike" dirty="0">
                          <a:solidFill>
                            <a:srgbClr val="000000"/>
                          </a:solidFill>
                          <a:effectLst/>
                          <a:latin typeface="Calibri" panose="020F0502020204030204" pitchFamily="34" charset="0"/>
                        </a:rPr>
                        <a:t>2000kg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1"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extLst>
                  <a:ext uri="{0D108BD9-81ED-4DB2-BD59-A6C34878D82A}">
                    <a16:rowId xmlns:a16="http://schemas.microsoft.com/office/drawing/2014/main" val="1156656568"/>
                  </a:ext>
                </a:extLst>
              </a:tr>
              <a:tr h="4677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b"/>
                      <a:r>
                        <a:rPr lang="en-US" sz="1600" b="1" i="0" u="none" strike="noStrike" dirty="0">
                          <a:solidFill>
                            <a:srgbClr val="000000"/>
                          </a:solidFill>
                          <a:effectLst/>
                          <a:latin typeface="Calibri" panose="020F0502020204030204" pitchFamily="34" charset="0"/>
                        </a:rPr>
                        <a:t>  United </a:t>
                      </a:r>
                      <a:r>
                        <a:rPr lang="en-US" sz="1600" b="1" i="0" u="none" strike="noStrike">
                          <a:solidFill>
                            <a:srgbClr val="000000"/>
                          </a:solidFill>
                          <a:effectLst/>
                          <a:latin typeface="Calibri" panose="020F0502020204030204" pitchFamily="34" charset="0"/>
                        </a:rPr>
                        <a:t>States FAR </a:t>
                      </a:r>
                      <a:r>
                        <a:rPr lang="en-US" sz="1600" b="1" i="0" u="none" strike="noStrike" dirty="0">
                          <a:solidFill>
                            <a:srgbClr val="000000"/>
                          </a:solidFill>
                          <a:effectLst/>
                          <a:latin typeface="Calibri" panose="020F0502020204030204" pitchFamily="34" charset="0"/>
                        </a:rPr>
                        <a:t>Part 68 (BasicMed)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1" i="0" u="none" strike="noStrike">
                          <a:solidFill>
                            <a:srgbClr val="000000"/>
                          </a:solidFill>
                          <a:effectLst/>
                          <a:latin typeface="Calibri" panose="020F0502020204030204" pitchFamily="34"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1" i="0" u="none" strike="noStrike" dirty="0">
                          <a:solidFill>
                            <a:srgbClr val="000000"/>
                          </a:solidFill>
                          <a:effectLst/>
                          <a:latin typeface="Calibri" panose="020F0502020204030204" pitchFamily="34" charset="0"/>
                        </a:rPr>
                        <a:t>6000lbs</a:t>
                      </a:r>
                    </a:p>
                    <a:p>
                      <a:pPr algn="ctr" fontAlgn="b"/>
                      <a:r>
                        <a:rPr lang="en-US" sz="1600" b="1" i="0" u="none" strike="noStrike" dirty="0">
                          <a:solidFill>
                            <a:srgbClr val="000000"/>
                          </a:solidFill>
                          <a:effectLst/>
                          <a:latin typeface="Calibri" panose="020F0502020204030204" pitchFamily="34" charset="0"/>
                        </a:rPr>
                        <a:t>2721kg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1" i="0" u="none" strike="noStrike">
                          <a:solidFill>
                            <a:srgbClr val="000000"/>
                          </a:solidFill>
                          <a:effectLst/>
                          <a:latin typeface="Calibri" panose="020F0502020204030204" pitchFamily="34" charset="0"/>
                        </a:rPr>
                        <a:t>18K</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753422910"/>
                  </a:ext>
                </a:extLst>
              </a:tr>
              <a:tr h="4677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b"/>
                      <a:r>
                        <a:rPr lang="en-US" sz="1600" b="1" i="0" u="none" strike="noStrike" dirty="0">
                          <a:solidFill>
                            <a:srgbClr val="000000"/>
                          </a:solidFill>
                          <a:effectLst/>
                          <a:latin typeface="Calibri" panose="020F0502020204030204" pitchFamily="34" charset="0"/>
                        </a:rPr>
                        <a:t>  Canadian Recreational Pilot Permit (RPP)</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1"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1" i="0" u="none" strike="noStrike">
                          <a:solidFill>
                            <a:srgbClr val="000000"/>
                          </a:solidFill>
                          <a:effectLst/>
                          <a:latin typeface="Calibri" panose="020F0502020204030204" pitchFamily="34" charset="0"/>
                        </a:rPr>
                        <a:t>4 Seats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1"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extLst>
                  <a:ext uri="{0D108BD9-81ED-4DB2-BD59-A6C34878D82A}">
                    <a16:rowId xmlns:a16="http://schemas.microsoft.com/office/drawing/2014/main" val="1512354869"/>
                  </a:ext>
                </a:extLst>
              </a:tr>
            </a:tbl>
          </a:graphicData>
        </a:graphic>
      </p:graphicFrame>
      <p:pic>
        <p:nvPicPr>
          <p:cNvPr id="4" name="Picture 3">
            <a:extLst>
              <a:ext uri="{FF2B5EF4-FFF2-40B4-BE49-F238E27FC236}">
                <a16:creationId xmlns:a16="http://schemas.microsoft.com/office/drawing/2014/main" id="{A0FF508B-AA4E-44D9-8DD2-4361F7C00B3A}"/>
              </a:ext>
            </a:extLst>
          </p:cNvPr>
          <p:cNvPicPr>
            <a:picLocks noChangeAspect="1"/>
          </p:cNvPicPr>
          <p:nvPr/>
        </p:nvPicPr>
        <p:blipFill>
          <a:blip r:embed="rId3"/>
          <a:stretch>
            <a:fillRect/>
          </a:stretch>
        </p:blipFill>
        <p:spPr>
          <a:xfrm>
            <a:off x="4482852" y="2780494"/>
            <a:ext cx="432854" cy="432854"/>
          </a:xfrm>
          <a:prstGeom prst="rect">
            <a:avLst/>
          </a:prstGeom>
        </p:spPr>
      </p:pic>
      <p:pic>
        <p:nvPicPr>
          <p:cNvPr id="6" name="Picture 5">
            <a:extLst>
              <a:ext uri="{FF2B5EF4-FFF2-40B4-BE49-F238E27FC236}">
                <a16:creationId xmlns:a16="http://schemas.microsoft.com/office/drawing/2014/main" id="{854655B8-4A80-4CB9-B746-F70A0F2D2EBB}"/>
              </a:ext>
            </a:extLst>
          </p:cNvPr>
          <p:cNvPicPr>
            <a:picLocks noChangeAspect="1"/>
          </p:cNvPicPr>
          <p:nvPr/>
        </p:nvPicPr>
        <p:blipFill>
          <a:blip r:embed="rId3"/>
          <a:stretch>
            <a:fillRect/>
          </a:stretch>
        </p:blipFill>
        <p:spPr>
          <a:xfrm>
            <a:off x="4482852" y="3257497"/>
            <a:ext cx="432854" cy="432854"/>
          </a:xfrm>
          <a:prstGeom prst="rect">
            <a:avLst/>
          </a:prstGeom>
        </p:spPr>
      </p:pic>
      <p:pic>
        <p:nvPicPr>
          <p:cNvPr id="7" name="Picture 6">
            <a:extLst>
              <a:ext uri="{FF2B5EF4-FFF2-40B4-BE49-F238E27FC236}">
                <a16:creationId xmlns:a16="http://schemas.microsoft.com/office/drawing/2014/main" id="{57DEA35C-4BD8-4B8F-8ACF-F5DC9F54FF82}"/>
              </a:ext>
            </a:extLst>
          </p:cNvPr>
          <p:cNvPicPr>
            <a:picLocks noChangeAspect="1"/>
          </p:cNvPicPr>
          <p:nvPr/>
        </p:nvPicPr>
        <p:blipFill>
          <a:blip r:embed="rId3"/>
          <a:stretch>
            <a:fillRect/>
          </a:stretch>
        </p:blipFill>
        <p:spPr>
          <a:xfrm>
            <a:off x="4482852" y="3734500"/>
            <a:ext cx="432854" cy="432854"/>
          </a:xfrm>
          <a:prstGeom prst="rect">
            <a:avLst/>
          </a:prstGeom>
        </p:spPr>
      </p:pic>
      <p:pic>
        <p:nvPicPr>
          <p:cNvPr id="8" name="Picture 7">
            <a:extLst>
              <a:ext uri="{FF2B5EF4-FFF2-40B4-BE49-F238E27FC236}">
                <a16:creationId xmlns:a16="http://schemas.microsoft.com/office/drawing/2014/main" id="{F263457C-5EE5-4DDE-B293-F7102A97E8E2}"/>
              </a:ext>
            </a:extLst>
          </p:cNvPr>
          <p:cNvPicPr>
            <a:picLocks noChangeAspect="1"/>
          </p:cNvPicPr>
          <p:nvPr/>
        </p:nvPicPr>
        <p:blipFill>
          <a:blip r:embed="rId3"/>
          <a:stretch>
            <a:fillRect/>
          </a:stretch>
        </p:blipFill>
        <p:spPr>
          <a:xfrm>
            <a:off x="4482852" y="4203286"/>
            <a:ext cx="432854" cy="432854"/>
          </a:xfrm>
          <a:prstGeom prst="rect">
            <a:avLst/>
          </a:prstGeom>
        </p:spPr>
      </p:pic>
      <p:pic>
        <p:nvPicPr>
          <p:cNvPr id="9" name="Picture 8">
            <a:extLst>
              <a:ext uri="{FF2B5EF4-FFF2-40B4-BE49-F238E27FC236}">
                <a16:creationId xmlns:a16="http://schemas.microsoft.com/office/drawing/2014/main" id="{4C7A31DD-25FD-4CE1-9956-A32F8A4BC85A}"/>
              </a:ext>
            </a:extLst>
          </p:cNvPr>
          <p:cNvPicPr>
            <a:picLocks noChangeAspect="1"/>
          </p:cNvPicPr>
          <p:nvPr/>
        </p:nvPicPr>
        <p:blipFill>
          <a:blip r:embed="rId3"/>
          <a:stretch>
            <a:fillRect/>
          </a:stretch>
        </p:blipFill>
        <p:spPr>
          <a:xfrm>
            <a:off x="4482852" y="4672072"/>
            <a:ext cx="432854" cy="432854"/>
          </a:xfrm>
          <a:prstGeom prst="rect">
            <a:avLst/>
          </a:prstGeom>
        </p:spPr>
      </p:pic>
      <p:pic>
        <p:nvPicPr>
          <p:cNvPr id="10" name="Picture 9">
            <a:extLst>
              <a:ext uri="{FF2B5EF4-FFF2-40B4-BE49-F238E27FC236}">
                <a16:creationId xmlns:a16="http://schemas.microsoft.com/office/drawing/2014/main" id="{3666B916-E3D5-4573-8451-161DEFE93AB5}"/>
              </a:ext>
            </a:extLst>
          </p:cNvPr>
          <p:cNvPicPr>
            <a:picLocks noChangeAspect="1"/>
          </p:cNvPicPr>
          <p:nvPr/>
        </p:nvPicPr>
        <p:blipFill>
          <a:blip r:embed="rId3"/>
          <a:stretch>
            <a:fillRect/>
          </a:stretch>
        </p:blipFill>
        <p:spPr>
          <a:xfrm>
            <a:off x="4482852" y="5112850"/>
            <a:ext cx="432854" cy="432854"/>
          </a:xfrm>
          <a:prstGeom prst="rect">
            <a:avLst/>
          </a:prstGeom>
        </p:spPr>
      </p:pic>
      <p:pic>
        <p:nvPicPr>
          <p:cNvPr id="11" name="Picture 10">
            <a:extLst>
              <a:ext uri="{FF2B5EF4-FFF2-40B4-BE49-F238E27FC236}">
                <a16:creationId xmlns:a16="http://schemas.microsoft.com/office/drawing/2014/main" id="{9B2C50C7-027D-4370-9F5E-B27358CDB77A}"/>
              </a:ext>
            </a:extLst>
          </p:cNvPr>
          <p:cNvPicPr>
            <a:picLocks noChangeAspect="1"/>
          </p:cNvPicPr>
          <p:nvPr/>
        </p:nvPicPr>
        <p:blipFill>
          <a:blip r:embed="rId3"/>
          <a:stretch>
            <a:fillRect/>
          </a:stretch>
        </p:blipFill>
        <p:spPr>
          <a:xfrm>
            <a:off x="4482852" y="5613016"/>
            <a:ext cx="432854" cy="432854"/>
          </a:xfrm>
          <a:prstGeom prst="rect">
            <a:avLst/>
          </a:prstGeom>
        </p:spPr>
      </p:pic>
      <p:pic>
        <p:nvPicPr>
          <p:cNvPr id="12" name="Picture 11">
            <a:extLst>
              <a:ext uri="{FF2B5EF4-FFF2-40B4-BE49-F238E27FC236}">
                <a16:creationId xmlns:a16="http://schemas.microsoft.com/office/drawing/2014/main" id="{C74EE070-2641-49ED-9FAE-5AA21E32B78B}"/>
              </a:ext>
            </a:extLst>
          </p:cNvPr>
          <p:cNvPicPr>
            <a:picLocks noChangeAspect="1"/>
          </p:cNvPicPr>
          <p:nvPr/>
        </p:nvPicPr>
        <p:blipFill>
          <a:blip r:embed="rId3"/>
          <a:stretch>
            <a:fillRect/>
          </a:stretch>
        </p:blipFill>
        <p:spPr>
          <a:xfrm>
            <a:off x="4482852" y="6073891"/>
            <a:ext cx="432854" cy="432854"/>
          </a:xfrm>
          <a:prstGeom prst="rect">
            <a:avLst/>
          </a:prstGeom>
        </p:spPr>
      </p:pic>
      <p:pic>
        <p:nvPicPr>
          <p:cNvPr id="13" name="Picture 12">
            <a:extLst>
              <a:ext uri="{FF2B5EF4-FFF2-40B4-BE49-F238E27FC236}">
                <a16:creationId xmlns:a16="http://schemas.microsoft.com/office/drawing/2014/main" id="{EDB3CD7E-8B5A-47E6-8ADA-F2AA5E16B46D}"/>
              </a:ext>
            </a:extLst>
          </p:cNvPr>
          <p:cNvPicPr>
            <a:picLocks noChangeAspect="1"/>
          </p:cNvPicPr>
          <p:nvPr/>
        </p:nvPicPr>
        <p:blipFill>
          <a:blip r:embed="rId3"/>
          <a:stretch>
            <a:fillRect/>
          </a:stretch>
        </p:blipFill>
        <p:spPr>
          <a:xfrm>
            <a:off x="4995318" y="2780494"/>
            <a:ext cx="432854" cy="432854"/>
          </a:xfrm>
          <a:prstGeom prst="rect">
            <a:avLst/>
          </a:prstGeom>
        </p:spPr>
      </p:pic>
      <p:pic>
        <p:nvPicPr>
          <p:cNvPr id="14" name="Picture 13">
            <a:extLst>
              <a:ext uri="{FF2B5EF4-FFF2-40B4-BE49-F238E27FC236}">
                <a16:creationId xmlns:a16="http://schemas.microsoft.com/office/drawing/2014/main" id="{2B5DC041-BEE4-4A9C-9FC1-F4DC801371A4}"/>
              </a:ext>
            </a:extLst>
          </p:cNvPr>
          <p:cNvPicPr>
            <a:picLocks noChangeAspect="1"/>
          </p:cNvPicPr>
          <p:nvPr/>
        </p:nvPicPr>
        <p:blipFill>
          <a:blip r:embed="rId3"/>
          <a:stretch>
            <a:fillRect/>
          </a:stretch>
        </p:blipFill>
        <p:spPr>
          <a:xfrm>
            <a:off x="4995318" y="5613016"/>
            <a:ext cx="432854" cy="432854"/>
          </a:xfrm>
          <a:prstGeom prst="rect">
            <a:avLst/>
          </a:prstGeom>
        </p:spPr>
      </p:pic>
      <p:pic>
        <p:nvPicPr>
          <p:cNvPr id="15" name="Picture 14">
            <a:extLst>
              <a:ext uri="{FF2B5EF4-FFF2-40B4-BE49-F238E27FC236}">
                <a16:creationId xmlns:a16="http://schemas.microsoft.com/office/drawing/2014/main" id="{0B1733EE-9B06-499D-9393-31304BE37A51}"/>
              </a:ext>
            </a:extLst>
          </p:cNvPr>
          <p:cNvPicPr>
            <a:picLocks noChangeAspect="1"/>
          </p:cNvPicPr>
          <p:nvPr/>
        </p:nvPicPr>
        <p:blipFill>
          <a:blip r:embed="rId3"/>
          <a:stretch>
            <a:fillRect/>
          </a:stretch>
        </p:blipFill>
        <p:spPr>
          <a:xfrm>
            <a:off x="5507784" y="2787897"/>
            <a:ext cx="432854" cy="432854"/>
          </a:xfrm>
          <a:prstGeom prst="rect">
            <a:avLst/>
          </a:prstGeom>
        </p:spPr>
      </p:pic>
      <p:pic>
        <p:nvPicPr>
          <p:cNvPr id="16" name="Picture 15">
            <a:extLst>
              <a:ext uri="{FF2B5EF4-FFF2-40B4-BE49-F238E27FC236}">
                <a16:creationId xmlns:a16="http://schemas.microsoft.com/office/drawing/2014/main" id="{3E23016C-CB5B-4FEC-9098-E7FCB2F7A2F9}"/>
              </a:ext>
            </a:extLst>
          </p:cNvPr>
          <p:cNvPicPr>
            <a:picLocks noChangeAspect="1"/>
          </p:cNvPicPr>
          <p:nvPr/>
        </p:nvPicPr>
        <p:blipFill>
          <a:blip r:embed="rId3"/>
          <a:stretch>
            <a:fillRect/>
          </a:stretch>
        </p:blipFill>
        <p:spPr>
          <a:xfrm>
            <a:off x="5507784" y="3250736"/>
            <a:ext cx="432854" cy="432854"/>
          </a:xfrm>
          <a:prstGeom prst="rect">
            <a:avLst/>
          </a:prstGeom>
        </p:spPr>
      </p:pic>
      <p:pic>
        <p:nvPicPr>
          <p:cNvPr id="17" name="Picture 16">
            <a:extLst>
              <a:ext uri="{FF2B5EF4-FFF2-40B4-BE49-F238E27FC236}">
                <a16:creationId xmlns:a16="http://schemas.microsoft.com/office/drawing/2014/main" id="{2D68DFD8-DEC9-4B67-8DD7-37868F5329CD}"/>
              </a:ext>
            </a:extLst>
          </p:cNvPr>
          <p:cNvPicPr>
            <a:picLocks noChangeAspect="1"/>
          </p:cNvPicPr>
          <p:nvPr/>
        </p:nvPicPr>
        <p:blipFill>
          <a:blip r:embed="rId3"/>
          <a:stretch>
            <a:fillRect/>
          </a:stretch>
        </p:blipFill>
        <p:spPr>
          <a:xfrm>
            <a:off x="5507784" y="3734500"/>
            <a:ext cx="432854" cy="432854"/>
          </a:xfrm>
          <a:prstGeom prst="rect">
            <a:avLst/>
          </a:prstGeom>
        </p:spPr>
      </p:pic>
      <p:pic>
        <p:nvPicPr>
          <p:cNvPr id="18" name="Picture 17">
            <a:extLst>
              <a:ext uri="{FF2B5EF4-FFF2-40B4-BE49-F238E27FC236}">
                <a16:creationId xmlns:a16="http://schemas.microsoft.com/office/drawing/2014/main" id="{7B5FA738-B3B4-4452-86B9-3DF1B9280184}"/>
              </a:ext>
            </a:extLst>
          </p:cNvPr>
          <p:cNvPicPr>
            <a:picLocks noChangeAspect="1"/>
          </p:cNvPicPr>
          <p:nvPr/>
        </p:nvPicPr>
        <p:blipFill>
          <a:blip r:embed="rId3"/>
          <a:stretch>
            <a:fillRect/>
          </a:stretch>
        </p:blipFill>
        <p:spPr>
          <a:xfrm>
            <a:off x="5507784" y="4203286"/>
            <a:ext cx="432854" cy="432854"/>
          </a:xfrm>
          <a:prstGeom prst="rect">
            <a:avLst/>
          </a:prstGeom>
        </p:spPr>
      </p:pic>
      <p:pic>
        <p:nvPicPr>
          <p:cNvPr id="19" name="Picture 18">
            <a:extLst>
              <a:ext uri="{FF2B5EF4-FFF2-40B4-BE49-F238E27FC236}">
                <a16:creationId xmlns:a16="http://schemas.microsoft.com/office/drawing/2014/main" id="{15D42CBA-EA6E-43A1-9CC9-C298977AABC0}"/>
              </a:ext>
            </a:extLst>
          </p:cNvPr>
          <p:cNvPicPr>
            <a:picLocks noChangeAspect="1"/>
          </p:cNvPicPr>
          <p:nvPr/>
        </p:nvPicPr>
        <p:blipFill>
          <a:blip r:embed="rId3"/>
          <a:stretch>
            <a:fillRect/>
          </a:stretch>
        </p:blipFill>
        <p:spPr>
          <a:xfrm>
            <a:off x="5507784" y="4665874"/>
            <a:ext cx="432854" cy="432854"/>
          </a:xfrm>
          <a:prstGeom prst="rect">
            <a:avLst/>
          </a:prstGeom>
        </p:spPr>
      </p:pic>
      <p:pic>
        <p:nvPicPr>
          <p:cNvPr id="20" name="Picture 19">
            <a:extLst>
              <a:ext uri="{FF2B5EF4-FFF2-40B4-BE49-F238E27FC236}">
                <a16:creationId xmlns:a16="http://schemas.microsoft.com/office/drawing/2014/main" id="{BA6B50AE-005E-4B4A-ACEB-4388D7B45C23}"/>
              </a:ext>
            </a:extLst>
          </p:cNvPr>
          <p:cNvPicPr>
            <a:picLocks noChangeAspect="1"/>
          </p:cNvPicPr>
          <p:nvPr/>
        </p:nvPicPr>
        <p:blipFill>
          <a:blip r:embed="rId3"/>
          <a:stretch>
            <a:fillRect/>
          </a:stretch>
        </p:blipFill>
        <p:spPr>
          <a:xfrm>
            <a:off x="5507784" y="5123692"/>
            <a:ext cx="432854" cy="432854"/>
          </a:xfrm>
          <a:prstGeom prst="rect">
            <a:avLst/>
          </a:prstGeom>
        </p:spPr>
      </p:pic>
      <p:pic>
        <p:nvPicPr>
          <p:cNvPr id="21" name="Picture 20">
            <a:extLst>
              <a:ext uri="{FF2B5EF4-FFF2-40B4-BE49-F238E27FC236}">
                <a16:creationId xmlns:a16="http://schemas.microsoft.com/office/drawing/2014/main" id="{382A2D78-2E44-4907-AE36-7F6ECC8EB8FA}"/>
              </a:ext>
            </a:extLst>
          </p:cNvPr>
          <p:cNvPicPr>
            <a:picLocks noChangeAspect="1"/>
          </p:cNvPicPr>
          <p:nvPr/>
        </p:nvPicPr>
        <p:blipFill>
          <a:blip r:embed="rId3"/>
          <a:stretch>
            <a:fillRect/>
          </a:stretch>
        </p:blipFill>
        <p:spPr>
          <a:xfrm>
            <a:off x="5507784" y="5591656"/>
            <a:ext cx="432854" cy="432854"/>
          </a:xfrm>
          <a:prstGeom prst="rect">
            <a:avLst/>
          </a:prstGeom>
        </p:spPr>
      </p:pic>
      <p:pic>
        <p:nvPicPr>
          <p:cNvPr id="22" name="Picture 21">
            <a:extLst>
              <a:ext uri="{FF2B5EF4-FFF2-40B4-BE49-F238E27FC236}">
                <a16:creationId xmlns:a16="http://schemas.microsoft.com/office/drawing/2014/main" id="{43CC9123-E67D-4E6A-9E3D-75EF9A44F6EB}"/>
              </a:ext>
            </a:extLst>
          </p:cNvPr>
          <p:cNvPicPr>
            <a:picLocks noChangeAspect="1"/>
          </p:cNvPicPr>
          <p:nvPr/>
        </p:nvPicPr>
        <p:blipFill>
          <a:blip r:embed="rId3"/>
          <a:stretch>
            <a:fillRect/>
          </a:stretch>
        </p:blipFill>
        <p:spPr>
          <a:xfrm>
            <a:off x="5507784" y="6073891"/>
            <a:ext cx="432854" cy="432854"/>
          </a:xfrm>
          <a:prstGeom prst="rect">
            <a:avLst/>
          </a:prstGeom>
        </p:spPr>
      </p:pic>
      <p:pic>
        <p:nvPicPr>
          <p:cNvPr id="23" name="Picture 22">
            <a:extLst>
              <a:ext uri="{FF2B5EF4-FFF2-40B4-BE49-F238E27FC236}">
                <a16:creationId xmlns:a16="http://schemas.microsoft.com/office/drawing/2014/main" id="{5CDC0F98-4649-4BAF-9F71-5151081C70B7}"/>
              </a:ext>
            </a:extLst>
          </p:cNvPr>
          <p:cNvPicPr>
            <a:picLocks noChangeAspect="1"/>
          </p:cNvPicPr>
          <p:nvPr/>
        </p:nvPicPr>
        <p:blipFill>
          <a:blip r:embed="rId3"/>
          <a:stretch>
            <a:fillRect/>
          </a:stretch>
        </p:blipFill>
        <p:spPr>
          <a:xfrm>
            <a:off x="6020250" y="2774863"/>
            <a:ext cx="432854" cy="432854"/>
          </a:xfrm>
          <a:prstGeom prst="rect">
            <a:avLst/>
          </a:prstGeom>
        </p:spPr>
      </p:pic>
      <p:pic>
        <p:nvPicPr>
          <p:cNvPr id="24" name="Picture 23">
            <a:extLst>
              <a:ext uri="{FF2B5EF4-FFF2-40B4-BE49-F238E27FC236}">
                <a16:creationId xmlns:a16="http://schemas.microsoft.com/office/drawing/2014/main" id="{3F00FDBC-911C-42EA-91A7-7E8C1280D459}"/>
              </a:ext>
            </a:extLst>
          </p:cNvPr>
          <p:cNvPicPr>
            <a:picLocks noChangeAspect="1"/>
          </p:cNvPicPr>
          <p:nvPr/>
        </p:nvPicPr>
        <p:blipFill>
          <a:blip r:embed="rId3"/>
          <a:stretch>
            <a:fillRect/>
          </a:stretch>
        </p:blipFill>
        <p:spPr>
          <a:xfrm>
            <a:off x="6026949" y="5613016"/>
            <a:ext cx="432854" cy="432854"/>
          </a:xfrm>
          <a:prstGeom prst="rect">
            <a:avLst/>
          </a:prstGeom>
        </p:spPr>
      </p:pic>
      <p:pic>
        <p:nvPicPr>
          <p:cNvPr id="25" name="Picture 24">
            <a:extLst>
              <a:ext uri="{FF2B5EF4-FFF2-40B4-BE49-F238E27FC236}">
                <a16:creationId xmlns:a16="http://schemas.microsoft.com/office/drawing/2014/main" id="{59AF4C56-BF3D-4B62-8B3B-996B2D947373}"/>
              </a:ext>
            </a:extLst>
          </p:cNvPr>
          <p:cNvPicPr>
            <a:picLocks noChangeAspect="1"/>
          </p:cNvPicPr>
          <p:nvPr/>
        </p:nvPicPr>
        <p:blipFill>
          <a:blip r:embed="rId3"/>
          <a:stretch>
            <a:fillRect/>
          </a:stretch>
        </p:blipFill>
        <p:spPr>
          <a:xfrm>
            <a:off x="8606029" y="2792315"/>
            <a:ext cx="432854" cy="432854"/>
          </a:xfrm>
          <a:prstGeom prst="rect">
            <a:avLst/>
          </a:prstGeom>
        </p:spPr>
      </p:pic>
      <p:pic>
        <p:nvPicPr>
          <p:cNvPr id="26" name="Picture 25">
            <a:extLst>
              <a:ext uri="{FF2B5EF4-FFF2-40B4-BE49-F238E27FC236}">
                <a16:creationId xmlns:a16="http://schemas.microsoft.com/office/drawing/2014/main" id="{255E4500-3DCB-4011-9784-4D864BB80EB9}"/>
              </a:ext>
            </a:extLst>
          </p:cNvPr>
          <p:cNvPicPr>
            <a:picLocks noChangeAspect="1"/>
          </p:cNvPicPr>
          <p:nvPr/>
        </p:nvPicPr>
        <p:blipFill>
          <a:blip r:embed="rId3"/>
          <a:stretch>
            <a:fillRect/>
          </a:stretch>
        </p:blipFill>
        <p:spPr>
          <a:xfrm>
            <a:off x="9316109" y="2774863"/>
            <a:ext cx="432854" cy="432854"/>
          </a:xfrm>
          <a:prstGeom prst="rect">
            <a:avLst/>
          </a:prstGeom>
        </p:spPr>
      </p:pic>
      <p:pic>
        <p:nvPicPr>
          <p:cNvPr id="27" name="Picture 26">
            <a:extLst>
              <a:ext uri="{FF2B5EF4-FFF2-40B4-BE49-F238E27FC236}">
                <a16:creationId xmlns:a16="http://schemas.microsoft.com/office/drawing/2014/main" id="{62629D43-0FC1-473A-9280-5D20624A759E}"/>
              </a:ext>
            </a:extLst>
          </p:cNvPr>
          <p:cNvPicPr>
            <a:picLocks noChangeAspect="1"/>
          </p:cNvPicPr>
          <p:nvPr/>
        </p:nvPicPr>
        <p:blipFill>
          <a:blip r:embed="rId3"/>
          <a:stretch>
            <a:fillRect/>
          </a:stretch>
        </p:blipFill>
        <p:spPr>
          <a:xfrm>
            <a:off x="11374354" y="2771975"/>
            <a:ext cx="432854" cy="432854"/>
          </a:xfrm>
          <a:prstGeom prst="rect">
            <a:avLst/>
          </a:prstGeom>
        </p:spPr>
      </p:pic>
      <p:pic>
        <p:nvPicPr>
          <p:cNvPr id="28" name="Picture 27">
            <a:extLst>
              <a:ext uri="{FF2B5EF4-FFF2-40B4-BE49-F238E27FC236}">
                <a16:creationId xmlns:a16="http://schemas.microsoft.com/office/drawing/2014/main" id="{8AEB5862-881E-412C-9A06-316D15E6DD75}"/>
              </a:ext>
            </a:extLst>
          </p:cNvPr>
          <p:cNvPicPr>
            <a:picLocks noChangeAspect="1"/>
          </p:cNvPicPr>
          <p:nvPr/>
        </p:nvPicPr>
        <p:blipFill>
          <a:blip r:embed="rId3"/>
          <a:stretch>
            <a:fillRect/>
          </a:stretch>
        </p:blipFill>
        <p:spPr>
          <a:xfrm>
            <a:off x="10018991" y="3250736"/>
            <a:ext cx="432854" cy="432854"/>
          </a:xfrm>
          <a:prstGeom prst="rect">
            <a:avLst/>
          </a:prstGeom>
        </p:spPr>
      </p:pic>
      <p:pic>
        <p:nvPicPr>
          <p:cNvPr id="29" name="Picture 28">
            <a:extLst>
              <a:ext uri="{FF2B5EF4-FFF2-40B4-BE49-F238E27FC236}">
                <a16:creationId xmlns:a16="http://schemas.microsoft.com/office/drawing/2014/main" id="{B3195834-AA75-47C1-A4D8-58DD8BC4B21A}"/>
              </a:ext>
            </a:extLst>
          </p:cNvPr>
          <p:cNvPicPr>
            <a:picLocks noChangeAspect="1"/>
          </p:cNvPicPr>
          <p:nvPr/>
        </p:nvPicPr>
        <p:blipFill>
          <a:blip r:embed="rId3"/>
          <a:stretch>
            <a:fillRect/>
          </a:stretch>
        </p:blipFill>
        <p:spPr>
          <a:xfrm>
            <a:off x="10018991" y="4203286"/>
            <a:ext cx="432854" cy="432854"/>
          </a:xfrm>
          <a:prstGeom prst="rect">
            <a:avLst/>
          </a:prstGeom>
        </p:spPr>
      </p:pic>
      <p:pic>
        <p:nvPicPr>
          <p:cNvPr id="30" name="Picture 29">
            <a:extLst>
              <a:ext uri="{FF2B5EF4-FFF2-40B4-BE49-F238E27FC236}">
                <a16:creationId xmlns:a16="http://schemas.microsoft.com/office/drawing/2014/main" id="{7345F66E-DF07-4A1A-84C7-D40C321944B9}"/>
              </a:ext>
            </a:extLst>
          </p:cNvPr>
          <p:cNvPicPr>
            <a:picLocks noChangeAspect="1"/>
          </p:cNvPicPr>
          <p:nvPr/>
        </p:nvPicPr>
        <p:blipFill>
          <a:blip r:embed="rId3"/>
          <a:stretch>
            <a:fillRect/>
          </a:stretch>
        </p:blipFill>
        <p:spPr>
          <a:xfrm>
            <a:off x="10026974" y="4665874"/>
            <a:ext cx="432854" cy="432854"/>
          </a:xfrm>
          <a:prstGeom prst="rect">
            <a:avLst/>
          </a:prstGeom>
        </p:spPr>
      </p:pic>
      <p:pic>
        <p:nvPicPr>
          <p:cNvPr id="31" name="Picture 30">
            <a:extLst>
              <a:ext uri="{FF2B5EF4-FFF2-40B4-BE49-F238E27FC236}">
                <a16:creationId xmlns:a16="http://schemas.microsoft.com/office/drawing/2014/main" id="{8FC01D94-77E6-4E70-A04A-3EDC2339C675}"/>
              </a:ext>
            </a:extLst>
          </p:cNvPr>
          <p:cNvPicPr>
            <a:picLocks noChangeAspect="1"/>
          </p:cNvPicPr>
          <p:nvPr/>
        </p:nvPicPr>
        <p:blipFill>
          <a:blip r:embed="rId3"/>
          <a:stretch>
            <a:fillRect/>
          </a:stretch>
        </p:blipFill>
        <p:spPr>
          <a:xfrm>
            <a:off x="10029038" y="5613016"/>
            <a:ext cx="432854" cy="432854"/>
          </a:xfrm>
          <a:prstGeom prst="rect">
            <a:avLst/>
          </a:prstGeom>
        </p:spPr>
      </p:pic>
      <p:pic>
        <p:nvPicPr>
          <p:cNvPr id="4096" name="Picture 4095">
            <a:extLst>
              <a:ext uri="{FF2B5EF4-FFF2-40B4-BE49-F238E27FC236}">
                <a16:creationId xmlns:a16="http://schemas.microsoft.com/office/drawing/2014/main" id="{6EF6F2FC-2446-45F7-818C-31B0DF1C29AF}"/>
              </a:ext>
            </a:extLst>
          </p:cNvPr>
          <p:cNvPicPr>
            <a:picLocks noChangeAspect="1"/>
          </p:cNvPicPr>
          <p:nvPr/>
        </p:nvPicPr>
        <p:blipFill>
          <a:blip r:embed="rId3"/>
          <a:stretch>
            <a:fillRect/>
          </a:stretch>
        </p:blipFill>
        <p:spPr>
          <a:xfrm>
            <a:off x="11374354" y="3734500"/>
            <a:ext cx="432854" cy="432854"/>
          </a:xfrm>
          <a:prstGeom prst="rect">
            <a:avLst/>
          </a:prstGeom>
        </p:spPr>
      </p:pic>
      <p:pic>
        <p:nvPicPr>
          <p:cNvPr id="4097" name="Picture 4096">
            <a:extLst>
              <a:ext uri="{FF2B5EF4-FFF2-40B4-BE49-F238E27FC236}">
                <a16:creationId xmlns:a16="http://schemas.microsoft.com/office/drawing/2014/main" id="{A923A352-6AA4-4FE1-B231-345A7FDE3525}"/>
              </a:ext>
            </a:extLst>
          </p:cNvPr>
          <p:cNvPicPr>
            <a:picLocks noChangeAspect="1"/>
          </p:cNvPicPr>
          <p:nvPr/>
        </p:nvPicPr>
        <p:blipFill>
          <a:blip r:embed="rId3"/>
          <a:stretch>
            <a:fillRect/>
          </a:stretch>
        </p:blipFill>
        <p:spPr>
          <a:xfrm>
            <a:off x="10742975" y="5120804"/>
            <a:ext cx="432854" cy="432854"/>
          </a:xfrm>
          <a:prstGeom prst="rect">
            <a:avLst/>
          </a:prstGeom>
        </p:spPr>
      </p:pic>
      <p:pic>
        <p:nvPicPr>
          <p:cNvPr id="4099" name="Picture 4098">
            <a:extLst>
              <a:ext uri="{FF2B5EF4-FFF2-40B4-BE49-F238E27FC236}">
                <a16:creationId xmlns:a16="http://schemas.microsoft.com/office/drawing/2014/main" id="{AFA9FC6C-EE39-4E0F-9E14-4A9A4387E6D0}"/>
              </a:ext>
            </a:extLst>
          </p:cNvPr>
          <p:cNvPicPr>
            <a:picLocks noChangeAspect="1"/>
          </p:cNvPicPr>
          <p:nvPr/>
        </p:nvPicPr>
        <p:blipFill>
          <a:blip r:embed="rId3"/>
          <a:stretch>
            <a:fillRect/>
          </a:stretch>
        </p:blipFill>
        <p:spPr>
          <a:xfrm>
            <a:off x="11374354" y="5120804"/>
            <a:ext cx="432854" cy="432854"/>
          </a:xfrm>
          <a:prstGeom prst="rect">
            <a:avLst/>
          </a:prstGeom>
        </p:spPr>
      </p:pic>
      <p:pic>
        <p:nvPicPr>
          <p:cNvPr id="4100" name="Picture 4099">
            <a:extLst>
              <a:ext uri="{FF2B5EF4-FFF2-40B4-BE49-F238E27FC236}">
                <a16:creationId xmlns:a16="http://schemas.microsoft.com/office/drawing/2014/main" id="{79ACBB46-B06F-4075-A372-8227FFBC9624}"/>
              </a:ext>
            </a:extLst>
          </p:cNvPr>
          <p:cNvPicPr>
            <a:picLocks noChangeAspect="1"/>
          </p:cNvPicPr>
          <p:nvPr/>
        </p:nvPicPr>
        <p:blipFill>
          <a:blip r:embed="rId3"/>
          <a:stretch>
            <a:fillRect/>
          </a:stretch>
        </p:blipFill>
        <p:spPr>
          <a:xfrm>
            <a:off x="8624060" y="5591656"/>
            <a:ext cx="432854" cy="432854"/>
          </a:xfrm>
          <a:prstGeom prst="rect">
            <a:avLst/>
          </a:prstGeom>
        </p:spPr>
      </p:pic>
      <p:pic>
        <p:nvPicPr>
          <p:cNvPr id="4101" name="Picture 4100">
            <a:extLst>
              <a:ext uri="{FF2B5EF4-FFF2-40B4-BE49-F238E27FC236}">
                <a16:creationId xmlns:a16="http://schemas.microsoft.com/office/drawing/2014/main" id="{AEDF8D93-788C-4E38-B890-CC0FD1966889}"/>
              </a:ext>
            </a:extLst>
          </p:cNvPr>
          <p:cNvPicPr>
            <a:picLocks noChangeAspect="1"/>
          </p:cNvPicPr>
          <p:nvPr/>
        </p:nvPicPr>
        <p:blipFill>
          <a:blip r:embed="rId3"/>
          <a:stretch>
            <a:fillRect/>
          </a:stretch>
        </p:blipFill>
        <p:spPr>
          <a:xfrm>
            <a:off x="11392385" y="5593949"/>
            <a:ext cx="432854" cy="432854"/>
          </a:xfrm>
          <a:prstGeom prst="rect">
            <a:avLst/>
          </a:prstGeom>
        </p:spPr>
      </p:pic>
    </p:spTree>
    <p:extLst>
      <p:ext uri="{BB962C8B-B14F-4D97-AF65-F5344CB8AC3E}">
        <p14:creationId xmlns:p14="http://schemas.microsoft.com/office/powerpoint/2010/main" val="2296632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36161" y="116632"/>
            <a:ext cx="2404317"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a:extLst>
              <a:ext uri="{FF2B5EF4-FFF2-40B4-BE49-F238E27FC236}">
                <a16:creationId xmlns:a16="http://schemas.microsoft.com/office/drawing/2014/main" id="{8A0D8DCB-B384-4B4A-B165-6C5A83F6DC11}"/>
              </a:ext>
            </a:extLst>
          </p:cNvPr>
          <p:cNvSpPr/>
          <p:nvPr/>
        </p:nvSpPr>
        <p:spPr>
          <a:xfrm>
            <a:off x="304800" y="1354547"/>
            <a:ext cx="11094720" cy="2569934"/>
          </a:xfrm>
          <a:prstGeom prst="rect">
            <a:avLst/>
          </a:prstGeom>
        </p:spPr>
        <p:txBody>
          <a:bodyPr wrap="square">
            <a:spAutoFit/>
          </a:bodyPr>
          <a:lstStyle/>
          <a:p>
            <a:pPr>
              <a:lnSpc>
                <a:spcPct val="115000"/>
              </a:lnSpc>
            </a:pPr>
            <a:r>
              <a:rPr lang="en-US" sz="2000" b="1" dirty="0">
                <a:latin typeface="Times New Roman"/>
                <a:ea typeface="Calibri"/>
                <a:cs typeface="Times New Roman"/>
              </a:rPr>
              <a:t>IAOPA, at its 27th World Assembly, resolves:</a:t>
            </a:r>
          </a:p>
          <a:p>
            <a:pPr lvl="1">
              <a:lnSpc>
                <a:spcPct val="115000"/>
              </a:lnSpc>
            </a:pPr>
            <a:r>
              <a:rPr lang="en-GB" sz="2000" dirty="0">
                <a:latin typeface="Times New Roman"/>
                <a:ea typeface="Calibri"/>
                <a:cs typeface="Times New Roman"/>
              </a:rPr>
              <a:t>That, national civil aviation authorities should implement new medical standards and regulations for private pilots, similar to those enacted in the United States, which expands upon the FAA’s successful Sport Pilot standard and ensures safety is maintained while significantly reducing burdensome regulatory barriers.  This approach will provide regulators and the general aviation community with a responsible and appropriate approach to managing medical fitness for pilots who are flying for recreational purposes while growing the state’s general aviation community. (27/5</a:t>
            </a:r>
            <a:r>
              <a:rPr lang="en-GB" dirty="0">
                <a:latin typeface="Times New Roman"/>
                <a:ea typeface="Calibri"/>
                <a:cs typeface="Times New Roman"/>
              </a:rPr>
              <a:t>)</a:t>
            </a:r>
          </a:p>
        </p:txBody>
      </p:sp>
      <p:sp>
        <p:nvSpPr>
          <p:cNvPr id="3" name="Rectangle 2">
            <a:extLst>
              <a:ext uri="{FF2B5EF4-FFF2-40B4-BE49-F238E27FC236}">
                <a16:creationId xmlns:a16="http://schemas.microsoft.com/office/drawing/2014/main" id="{3221DE1A-64E7-47E7-B1FA-48C54BF841BA}"/>
              </a:ext>
            </a:extLst>
          </p:cNvPr>
          <p:cNvSpPr/>
          <p:nvPr/>
        </p:nvSpPr>
        <p:spPr>
          <a:xfrm>
            <a:off x="304800" y="4218486"/>
            <a:ext cx="9431383" cy="1938992"/>
          </a:xfrm>
          <a:prstGeom prst="rect">
            <a:avLst/>
          </a:prstGeom>
        </p:spPr>
        <p:txBody>
          <a:bodyPr wrap="square">
            <a:spAutoFit/>
          </a:bodyPr>
          <a:lstStyle/>
          <a:p>
            <a:r>
              <a:rPr lang="en-US" sz="2000" b="1" dirty="0">
                <a:latin typeface="Times New Roman" panose="02020603050405020304" pitchFamily="18" charset="0"/>
                <a:cs typeface="Times New Roman" panose="02020603050405020304" pitchFamily="18" charset="0"/>
              </a:rPr>
              <a:t>IAOPA, at its 28th World Assembly, resolves:</a:t>
            </a:r>
            <a:endParaRPr lang="en-US" sz="2000" dirty="0">
              <a:latin typeface="Times New Roman" panose="02020603050405020304" pitchFamily="18" charset="0"/>
              <a:cs typeface="Times New Roman" panose="02020603050405020304" pitchFamily="18" charset="0"/>
            </a:endParaRPr>
          </a:p>
          <a:p>
            <a:pPr lvl="1"/>
            <a:r>
              <a:rPr lang="en-US" sz="2000" dirty="0">
                <a:latin typeface="Times New Roman" panose="02020603050405020304" pitchFamily="18" charset="0"/>
                <a:cs typeface="Times New Roman" panose="02020603050405020304" pitchFamily="18" charset="0"/>
              </a:rPr>
              <a:t>We further endorse resolution 27/5 proposed by the Netherlands; and </a:t>
            </a:r>
          </a:p>
          <a:p>
            <a:pPr lvl="1"/>
            <a:endParaRPr lang="en-US" sz="2000" dirty="0">
              <a:latin typeface="Times New Roman" panose="02020603050405020304" pitchFamily="18" charset="0"/>
              <a:cs typeface="Times New Roman" panose="02020603050405020304" pitchFamily="18" charset="0"/>
            </a:endParaRPr>
          </a:p>
          <a:p>
            <a:pPr lvl="1"/>
            <a:r>
              <a:rPr lang="en-US" sz="2000" dirty="0">
                <a:latin typeface="Times New Roman" panose="02020603050405020304" pitchFamily="18" charset="0"/>
                <a:cs typeface="Times New Roman" panose="02020603050405020304" pitchFamily="18" charset="0"/>
              </a:rPr>
              <a:t>The IAOPA Secretary General shall work with ICAO towards formal acceptance of medical requirements for private pilots, that are based on national or state medical standards that are currently used for drivers of motor vehicles.</a:t>
            </a:r>
          </a:p>
        </p:txBody>
      </p:sp>
      <p:sp>
        <p:nvSpPr>
          <p:cNvPr id="6" name="TextBox 5">
            <a:extLst>
              <a:ext uri="{FF2B5EF4-FFF2-40B4-BE49-F238E27FC236}">
                <a16:creationId xmlns:a16="http://schemas.microsoft.com/office/drawing/2014/main" id="{F56F437F-05F8-48BD-AB6F-F6D4EE007302}"/>
              </a:ext>
            </a:extLst>
          </p:cNvPr>
          <p:cNvSpPr txBox="1"/>
          <p:nvPr/>
        </p:nvSpPr>
        <p:spPr>
          <a:xfrm>
            <a:off x="815546" y="494269"/>
            <a:ext cx="4942702" cy="461665"/>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Closing Remarks and Discussion </a:t>
            </a:r>
          </a:p>
        </p:txBody>
      </p:sp>
    </p:spTree>
    <p:extLst>
      <p:ext uri="{BB962C8B-B14F-4D97-AF65-F5344CB8AC3E}">
        <p14:creationId xmlns:p14="http://schemas.microsoft.com/office/powerpoint/2010/main" val="3205139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TotalTime>
  <Words>349</Words>
  <Application>Microsoft Office PowerPoint</Application>
  <PresentationFormat>Widescreen</PresentationFormat>
  <Paragraphs>148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PowerPoint Presentation</vt:lpstr>
      <vt:lpstr>Global Medical Reform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Medical Reform</dc:title>
  <dc:creator>Spence, Craig</dc:creator>
  <cp:lastModifiedBy>Spence, Craig</cp:lastModifiedBy>
  <cp:revision>16</cp:revision>
  <cp:lastPrinted>2018-03-19T18:57:09Z</cp:lastPrinted>
  <dcterms:created xsi:type="dcterms:W3CDTF">2018-02-22T15:55:02Z</dcterms:created>
  <dcterms:modified xsi:type="dcterms:W3CDTF">2018-03-21T16:35:20Z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-103212870</vt:i4>
  </property>
  <property fmtid="{D5CDD505-2E9C-101B-9397-08002B2CF9AE}" pid="3" name="_NewReviewCycle">
    <vt:lpwstr/>
  </property>
  <property fmtid="{D5CDD505-2E9C-101B-9397-08002B2CF9AE}" pid="4" name="_EmailSubject">
    <vt:lpwstr>Ken's slides</vt:lpwstr>
  </property>
  <property fmtid="{D5CDD505-2E9C-101B-9397-08002B2CF9AE}" pid="5" name="_AuthorEmail">
    <vt:lpwstr>katie.sessoms@aopa.org</vt:lpwstr>
  </property>
  <property fmtid="{D5CDD505-2E9C-101B-9397-08002B2CF9AE}" pid="6" name="_AuthorEmailDisplayName">
    <vt:lpwstr>Sessoms, Katie</vt:lpwstr>
  </property>
</Properties>
</file>